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61" r:id="rId3"/>
    <p:sldId id="273" r:id="rId4"/>
    <p:sldId id="262" r:id="rId5"/>
    <p:sldId id="274" r:id="rId6"/>
    <p:sldId id="275" r:id="rId7"/>
    <p:sldId id="285" r:id="rId8"/>
    <p:sldId id="288" r:id="rId9"/>
    <p:sldId id="282" r:id="rId10"/>
    <p:sldId id="280" r:id="rId11"/>
    <p:sldId id="284" r:id="rId12"/>
    <p:sldId id="289" r:id="rId13"/>
    <p:sldId id="291" r:id="rId14"/>
    <p:sldId id="290" r:id="rId15"/>
    <p:sldId id="263" r:id="rId16"/>
    <p:sldId id="292" r:id="rId17"/>
    <p:sldId id="294" r:id="rId18"/>
    <p:sldId id="295" r:id="rId19"/>
    <p:sldId id="296" r:id="rId20"/>
    <p:sldId id="293" r:id="rId21"/>
    <p:sldId id="299" r:id="rId22"/>
    <p:sldId id="300" r:id="rId23"/>
    <p:sldId id="301" r:id="rId24"/>
    <p:sldId id="302" r:id="rId25"/>
    <p:sldId id="304" r:id="rId26"/>
    <p:sldId id="305" r:id="rId27"/>
    <p:sldId id="307" r:id="rId28"/>
    <p:sldId id="306" r:id="rId29"/>
    <p:sldId id="308" r:id="rId30"/>
    <p:sldId id="309" r:id="rId31"/>
    <p:sldId id="310" r:id="rId32"/>
    <p:sldId id="311" r:id="rId33"/>
    <p:sldId id="313" r:id="rId34"/>
    <p:sldId id="314" r:id="rId35"/>
    <p:sldId id="315" r:id="rId36"/>
    <p:sldId id="316" r:id="rId37"/>
    <p:sldId id="317" r:id="rId38"/>
    <p:sldId id="297" r:id="rId39"/>
    <p:sldId id="298" r:id="rId40"/>
    <p:sldId id="318" r:id="rId41"/>
    <p:sldId id="326" r:id="rId42"/>
    <p:sldId id="319" r:id="rId43"/>
    <p:sldId id="320" r:id="rId44"/>
    <p:sldId id="323" r:id="rId45"/>
    <p:sldId id="324" r:id="rId46"/>
    <p:sldId id="325" r:id="rId47"/>
    <p:sldId id="32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6"/>
    <a:srgbClr val="D1D1D1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로그인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718F7B93-FB37-4F45-85F8-493ECBB89A23}">
      <dgm:prSet phldrT="[텍스트]"/>
      <dgm:spPr/>
      <dgm:t>
        <a:bodyPr/>
        <a:lstStyle/>
        <a:p>
          <a:pPr latinLnBrk="1"/>
          <a:r>
            <a:rPr lang="en-US" altLang="ko-KR" b="1"/>
            <a:t>1. </a:t>
          </a:r>
          <a:r>
            <a:rPr lang="ko-KR" altLang="en-US" b="1"/>
            <a:t>회원가입은 로그인 화면에서 이루어지지 않는다</a:t>
          </a:r>
          <a:r>
            <a:rPr lang="en-US" altLang="ko-KR" b="1"/>
            <a:t>. </a:t>
          </a:r>
          <a:endParaRPr lang="ko-KR" altLang="en-US" b="1"/>
        </a:p>
      </dgm:t>
    </dgm:pt>
    <dgm:pt modelId="{C930CD28-1D46-4B88-AD75-CB4EA24C18C7}" type="par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CE6D695E-3410-4188-86A7-30F2D5F47484}" type="sib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9991C045-3A79-40FF-9350-3BFA70A8DF68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F7240006-8649-4146-88E9-1BDAF0070847}" type="par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E0A7C6ED-FAE2-4D50-BAE7-A73088345559}" type="sib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0185AAE6-264A-4161-8552-71E6CFA03B3A}">
      <dgm:prSet phldrT="[텍스트]"/>
      <dgm:spPr/>
      <dgm:t>
        <a:bodyPr/>
        <a:lstStyle/>
        <a:p>
          <a:pPr latinLnBrk="1"/>
          <a:r>
            <a:rPr lang="en-US" altLang="ko-KR" b="1"/>
            <a:t>2. </a:t>
          </a:r>
          <a:r>
            <a:rPr lang="ko-KR" altLang="en-US" b="1"/>
            <a:t>사원은 사원번호와 비밀번호로 로그인한다</a:t>
          </a:r>
          <a:r>
            <a:rPr lang="en-US" altLang="ko-KR" b="1"/>
            <a:t>.</a:t>
          </a:r>
          <a:endParaRPr lang="ko-KR" altLang="en-US" b="1"/>
        </a:p>
      </dgm:t>
    </dgm:pt>
    <dgm:pt modelId="{6C150E49-ED56-4CA2-B7E5-6D712AB05965}" type="par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2E5C1EAB-C65D-49CD-B1CA-4AE292A852B9}" type="sib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6D6D8723-65D2-43FA-9272-E354D78AAEB9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0B09633E-F0A3-4E8C-B539-10992119A97E}" type="par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3B11F2FC-07C9-4ECD-BB72-882153671F19}" type="sib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46C406E0-0BC8-4BE8-8F00-C711A890A23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3269265D-2603-48B9-A72E-7A35F4B75673}" type="par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B1060509-0618-4402-9235-7D978C6DA296}" type="sib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060B6129-A71A-4B0F-A146-ABEB6F71E302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72D37F9B-3789-4D75-8285-2320843FB84F}" type="parTrans" cxnId="{2887A8B1-10B3-4EEB-B842-706F224276B0}">
      <dgm:prSet/>
      <dgm:spPr/>
      <dgm:t>
        <a:bodyPr/>
        <a:lstStyle/>
        <a:p>
          <a:pPr latinLnBrk="1"/>
          <a:endParaRPr lang="ko-KR" altLang="en-US"/>
        </a:p>
      </dgm:t>
    </dgm:pt>
    <dgm:pt modelId="{920C0909-39FD-46FA-AE67-A187780330F3}" type="sibTrans" cxnId="{2887A8B1-10B3-4EEB-B842-706F224276B0}">
      <dgm:prSet/>
      <dgm:spPr/>
      <dgm:t>
        <a:bodyPr/>
        <a:lstStyle/>
        <a:p>
          <a:pPr latinLnBrk="1"/>
          <a:endParaRPr lang="ko-KR" altLang="en-US"/>
        </a:p>
      </dgm:t>
    </dgm:pt>
    <dgm:pt modelId="{87BAC397-E560-41BC-B7F1-9D7B53E15B56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CD56DC23-CDE9-4885-B32F-22CEAC25FBE6}" type="par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86E2D638-7D33-4AB4-A314-27FE121970C5}" type="sib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95563B92-CEEF-45E7-AAF5-B90ED130EC9C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E51DB0F-DF87-4293-865B-D080C996A3CA}" type="par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4744262B-4990-42AF-8549-82BCFE8005A5}" type="sib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1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9"/>
      <dgm:spPr/>
    </dgm:pt>
    <dgm:pt modelId="{2BD571CB-70F3-4DFB-9B9F-D9C79AA2CC70}" type="pres">
      <dgm:prSet presAssocID="{3BEC9F65-8B36-4C5A-81A8-BECBA9775F93}" presName="vert1" presStyleCnt="0"/>
      <dgm:spPr/>
    </dgm:pt>
    <dgm:pt modelId="{6B53E69C-FB51-4988-8C71-9FE388AA7499}" type="pres">
      <dgm:prSet presAssocID="{718F7B93-FB37-4F45-85F8-493ECBB89A23}" presName="vertSpace2a" presStyleCnt="0"/>
      <dgm:spPr/>
    </dgm:pt>
    <dgm:pt modelId="{A80EDB47-5988-4C06-9EBE-9038855459D2}" type="pres">
      <dgm:prSet presAssocID="{718F7B93-FB37-4F45-85F8-493ECBB89A23}" presName="horz2" presStyleCnt="0"/>
      <dgm:spPr/>
    </dgm:pt>
    <dgm:pt modelId="{072D2414-5B7E-4224-8933-E79BFC8B5E08}" type="pres">
      <dgm:prSet presAssocID="{718F7B93-FB37-4F45-85F8-493ECBB89A23}" presName="horzSpace2" presStyleCnt="0"/>
      <dgm:spPr/>
    </dgm:pt>
    <dgm:pt modelId="{0934FE57-B5C3-4FE8-AAD5-B31DD936CF2F}" type="pres">
      <dgm:prSet presAssocID="{718F7B93-FB37-4F45-85F8-493ECBB89A23}" presName="tx2" presStyleLbl="revTx" presStyleIdx="1" presStyleCnt="9"/>
      <dgm:spPr/>
    </dgm:pt>
    <dgm:pt modelId="{1B5B7A4B-1267-4B95-AB3F-9746B8D2A3A4}" type="pres">
      <dgm:prSet presAssocID="{718F7B93-FB37-4F45-85F8-493ECBB89A23}" presName="vert2" presStyleCnt="0"/>
      <dgm:spPr/>
    </dgm:pt>
    <dgm:pt modelId="{8D296DC9-3927-46E4-829A-4F3C675575CF}" type="pres">
      <dgm:prSet presAssocID="{718F7B93-FB37-4F45-85F8-493ECBB89A23}" presName="thinLine2b" presStyleLbl="callout" presStyleIdx="0" presStyleCnt="8"/>
      <dgm:spPr/>
    </dgm:pt>
    <dgm:pt modelId="{97FAE2A9-B4DC-4F04-9A67-61C2A8338B89}" type="pres">
      <dgm:prSet presAssocID="{718F7B93-FB37-4F45-85F8-493ECBB89A23}" presName="vertSpace2b" presStyleCnt="0"/>
      <dgm:spPr/>
    </dgm:pt>
    <dgm:pt modelId="{64F06806-FE4F-4161-BD8C-E2CAA65018D6}" type="pres">
      <dgm:prSet presAssocID="{0185AAE6-264A-4161-8552-71E6CFA03B3A}" presName="horz2" presStyleCnt="0"/>
      <dgm:spPr/>
    </dgm:pt>
    <dgm:pt modelId="{3F744E87-D928-45F2-AD39-49755B3B0B49}" type="pres">
      <dgm:prSet presAssocID="{0185AAE6-264A-4161-8552-71E6CFA03B3A}" presName="horzSpace2" presStyleCnt="0"/>
      <dgm:spPr/>
    </dgm:pt>
    <dgm:pt modelId="{51EB1E66-D55A-4330-A5D1-2A4E2500ECD7}" type="pres">
      <dgm:prSet presAssocID="{0185AAE6-264A-4161-8552-71E6CFA03B3A}" presName="tx2" presStyleLbl="revTx" presStyleIdx="2" presStyleCnt="9"/>
      <dgm:spPr/>
    </dgm:pt>
    <dgm:pt modelId="{029F9D9E-642D-4107-95E4-97CF930C6C83}" type="pres">
      <dgm:prSet presAssocID="{0185AAE6-264A-4161-8552-71E6CFA03B3A}" presName="vert2" presStyleCnt="0"/>
      <dgm:spPr/>
    </dgm:pt>
    <dgm:pt modelId="{D28EAA5E-F55C-45E3-975E-73326A4701D4}" type="pres">
      <dgm:prSet presAssocID="{0185AAE6-264A-4161-8552-71E6CFA03B3A}" presName="thinLine2b" presStyleLbl="callout" presStyleIdx="1" presStyleCnt="8" custLinFactNeighborY="79260"/>
      <dgm:spPr/>
    </dgm:pt>
    <dgm:pt modelId="{383CAF7E-EE1B-4E27-AF2C-BE6A7B2546BB}" type="pres">
      <dgm:prSet presAssocID="{0185AAE6-264A-4161-8552-71E6CFA03B3A}" presName="vertSpace2b" presStyleCnt="0"/>
      <dgm:spPr/>
    </dgm:pt>
    <dgm:pt modelId="{2B5CBBC0-93EB-492E-BD11-92CE8C3AEBFF}" type="pres">
      <dgm:prSet presAssocID="{6D6D8723-65D2-43FA-9272-E354D78AAEB9}" presName="horz2" presStyleCnt="0"/>
      <dgm:spPr/>
    </dgm:pt>
    <dgm:pt modelId="{4252D572-2C3D-497A-A5B1-D03BC5687415}" type="pres">
      <dgm:prSet presAssocID="{6D6D8723-65D2-43FA-9272-E354D78AAEB9}" presName="horzSpace2" presStyleCnt="0"/>
      <dgm:spPr/>
    </dgm:pt>
    <dgm:pt modelId="{FA70760F-3167-41E5-A03D-73FB1A8ABA26}" type="pres">
      <dgm:prSet presAssocID="{6D6D8723-65D2-43FA-9272-E354D78AAEB9}" presName="tx2" presStyleLbl="revTx" presStyleIdx="3" presStyleCnt="9"/>
      <dgm:spPr/>
    </dgm:pt>
    <dgm:pt modelId="{A671BD3A-8F12-41EC-B5A2-449AAC2B9DDA}" type="pres">
      <dgm:prSet presAssocID="{6D6D8723-65D2-43FA-9272-E354D78AAEB9}" presName="vert2" presStyleCnt="0"/>
      <dgm:spPr/>
    </dgm:pt>
    <dgm:pt modelId="{B1260D36-D3CB-47EC-85C1-D4F8F62512C1}" type="pres">
      <dgm:prSet presAssocID="{6D6D8723-65D2-43FA-9272-E354D78AAEB9}" presName="thinLine2b" presStyleLbl="callout" presStyleIdx="2" presStyleCnt="8"/>
      <dgm:spPr/>
    </dgm:pt>
    <dgm:pt modelId="{4101EF15-2CC6-4AB5-88E2-4E41AFA68298}" type="pres">
      <dgm:prSet presAssocID="{6D6D8723-65D2-43FA-9272-E354D78AAEB9}" presName="vertSpace2b" presStyleCnt="0"/>
      <dgm:spPr/>
    </dgm:pt>
    <dgm:pt modelId="{5042BECA-5690-4316-81E1-EB52D4123F59}" type="pres">
      <dgm:prSet presAssocID="{46C406E0-0BC8-4BE8-8F00-C711A890A231}" presName="horz2" presStyleCnt="0"/>
      <dgm:spPr/>
    </dgm:pt>
    <dgm:pt modelId="{611865FD-F5E6-4C6B-9BC7-E1D8E130A14D}" type="pres">
      <dgm:prSet presAssocID="{46C406E0-0BC8-4BE8-8F00-C711A890A231}" presName="horzSpace2" presStyleCnt="0"/>
      <dgm:spPr/>
    </dgm:pt>
    <dgm:pt modelId="{645ABEC6-E601-4B09-B539-FCB7B13A3006}" type="pres">
      <dgm:prSet presAssocID="{46C406E0-0BC8-4BE8-8F00-C711A890A231}" presName="tx2" presStyleLbl="revTx" presStyleIdx="4" presStyleCnt="9"/>
      <dgm:spPr/>
    </dgm:pt>
    <dgm:pt modelId="{E602D550-9861-4A4D-BDD8-875C77176CDC}" type="pres">
      <dgm:prSet presAssocID="{46C406E0-0BC8-4BE8-8F00-C711A890A231}" presName="vert2" presStyleCnt="0"/>
      <dgm:spPr/>
    </dgm:pt>
    <dgm:pt modelId="{5CCB3A4B-07FE-4B97-98FB-28E02C9A03C1}" type="pres">
      <dgm:prSet presAssocID="{46C406E0-0BC8-4BE8-8F00-C711A890A231}" presName="thinLine2b" presStyleLbl="callout" presStyleIdx="3" presStyleCnt="8"/>
      <dgm:spPr/>
    </dgm:pt>
    <dgm:pt modelId="{307A2425-9986-499A-A50E-B24FD2B7FD9D}" type="pres">
      <dgm:prSet presAssocID="{46C406E0-0BC8-4BE8-8F00-C711A890A231}" presName="vertSpace2b" presStyleCnt="0"/>
      <dgm:spPr/>
    </dgm:pt>
    <dgm:pt modelId="{D1F2956F-C559-4581-BF9E-55A3D0EBD882}" type="pres">
      <dgm:prSet presAssocID="{060B6129-A71A-4B0F-A146-ABEB6F71E302}" presName="horz2" presStyleCnt="0"/>
      <dgm:spPr/>
    </dgm:pt>
    <dgm:pt modelId="{866B855C-7F61-4612-B4EC-443E03E8482A}" type="pres">
      <dgm:prSet presAssocID="{060B6129-A71A-4B0F-A146-ABEB6F71E302}" presName="horzSpace2" presStyleCnt="0"/>
      <dgm:spPr/>
    </dgm:pt>
    <dgm:pt modelId="{B50859C3-1BBA-4893-9C61-036B05D634C7}" type="pres">
      <dgm:prSet presAssocID="{060B6129-A71A-4B0F-A146-ABEB6F71E302}" presName="tx2" presStyleLbl="revTx" presStyleIdx="5" presStyleCnt="9"/>
      <dgm:spPr/>
    </dgm:pt>
    <dgm:pt modelId="{36C83517-8B4F-4D3F-B788-EE7CDF20A71B}" type="pres">
      <dgm:prSet presAssocID="{060B6129-A71A-4B0F-A146-ABEB6F71E302}" presName="vert2" presStyleCnt="0"/>
      <dgm:spPr/>
    </dgm:pt>
    <dgm:pt modelId="{70016DA3-01D0-4251-A65A-228577B88D35}" type="pres">
      <dgm:prSet presAssocID="{060B6129-A71A-4B0F-A146-ABEB6F71E302}" presName="thinLine2b" presStyleLbl="callout" presStyleIdx="4" presStyleCnt="8"/>
      <dgm:spPr/>
    </dgm:pt>
    <dgm:pt modelId="{E49D363C-C29D-4D6F-9553-4F474B31F862}" type="pres">
      <dgm:prSet presAssocID="{060B6129-A71A-4B0F-A146-ABEB6F71E302}" presName="vertSpace2b" presStyleCnt="0"/>
      <dgm:spPr/>
    </dgm:pt>
    <dgm:pt modelId="{04D6DCE2-5E69-489C-94A4-C2CB121BE59E}" type="pres">
      <dgm:prSet presAssocID="{87BAC397-E560-41BC-B7F1-9D7B53E15B56}" presName="horz2" presStyleCnt="0"/>
      <dgm:spPr/>
    </dgm:pt>
    <dgm:pt modelId="{2BBB5C98-07F5-443C-B874-F449FD943EE0}" type="pres">
      <dgm:prSet presAssocID="{87BAC397-E560-41BC-B7F1-9D7B53E15B56}" presName="horzSpace2" presStyleCnt="0"/>
      <dgm:spPr/>
    </dgm:pt>
    <dgm:pt modelId="{46F02786-C3DB-4DBF-A789-08CEAB9A4EBA}" type="pres">
      <dgm:prSet presAssocID="{87BAC397-E560-41BC-B7F1-9D7B53E15B56}" presName="tx2" presStyleLbl="revTx" presStyleIdx="6" presStyleCnt="9"/>
      <dgm:spPr/>
    </dgm:pt>
    <dgm:pt modelId="{62D121E0-FB3F-4F2F-B94A-AAC219453EF6}" type="pres">
      <dgm:prSet presAssocID="{87BAC397-E560-41BC-B7F1-9D7B53E15B56}" presName="vert2" presStyleCnt="0"/>
      <dgm:spPr/>
    </dgm:pt>
    <dgm:pt modelId="{C7124869-B5B6-4FCC-A39C-E57A6B4DDC34}" type="pres">
      <dgm:prSet presAssocID="{87BAC397-E560-41BC-B7F1-9D7B53E15B56}" presName="thinLine2b" presStyleLbl="callout" presStyleIdx="5" presStyleCnt="8"/>
      <dgm:spPr/>
    </dgm:pt>
    <dgm:pt modelId="{EA552CA8-24FE-462D-A104-5B1EEC7295B3}" type="pres">
      <dgm:prSet presAssocID="{87BAC397-E560-41BC-B7F1-9D7B53E15B56}" presName="vertSpace2b" presStyleCnt="0"/>
      <dgm:spPr/>
    </dgm:pt>
    <dgm:pt modelId="{A0FFBB52-C137-4035-90C6-C0186EA3AC72}" type="pres">
      <dgm:prSet presAssocID="{95563B92-CEEF-45E7-AAF5-B90ED130EC9C}" presName="horz2" presStyleCnt="0"/>
      <dgm:spPr/>
    </dgm:pt>
    <dgm:pt modelId="{70CDAE9B-C3E5-4481-A36E-2ACC47A480C6}" type="pres">
      <dgm:prSet presAssocID="{95563B92-CEEF-45E7-AAF5-B90ED130EC9C}" presName="horzSpace2" presStyleCnt="0"/>
      <dgm:spPr/>
    </dgm:pt>
    <dgm:pt modelId="{FA55A6F7-0576-4A75-A4BE-0C8560B020E8}" type="pres">
      <dgm:prSet presAssocID="{95563B92-CEEF-45E7-AAF5-B90ED130EC9C}" presName="tx2" presStyleLbl="revTx" presStyleIdx="7" presStyleCnt="9"/>
      <dgm:spPr/>
    </dgm:pt>
    <dgm:pt modelId="{76A4A913-F7A2-4151-892B-5AC7D6BFF210}" type="pres">
      <dgm:prSet presAssocID="{95563B92-CEEF-45E7-AAF5-B90ED130EC9C}" presName="vert2" presStyleCnt="0"/>
      <dgm:spPr/>
    </dgm:pt>
    <dgm:pt modelId="{245A4219-BD50-4388-8CBC-D35357C08FB6}" type="pres">
      <dgm:prSet presAssocID="{95563B92-CEEF-45E7-AAF5-B90ED130EC9C}" presName="thinLine2b" presStyleLbl="callout" presStyleIdx="6" presStyleCnt="8"/>
      <dgm:spPr/>
    </dgm:pt>
    <dgm:pt modelId="{9324393A-56F2-45CF-B8CC-0917C933C687}" type="pres">
      <dgm:prSet presAssocID="{95563B92-CEEF-45E7-AAF5-B90ED130EC9C}" presName="vertSpace2b" presStyleCnt="0"/>
      <dgm:spPr/>
    </dgm:pt>
    <dgm:pt modelId="{066CD306-7738-40C6-9251-87F382404CA2}" type="pres">
      <dgm:prSet presAssocID="{9991C045-3A79-40FF-9350-3BFA70A8DF68}" presName="horz2" presStyleCnt="0"/>
      <dgm:spPr/>
    </dgm:pt>
    <dgm:pt modelId="{E4C11CE0-13D1-4D37-9735-C15ECDD6B8FD}" type="pres">
      <dgm:prSet presAssocID="{9991C045-3A79-40FF-9350-3BFA70A8DF68}" presName="horzSpace2" presStyleCnt="0"/>
      <dgm:spPr/>
    </dgm:pt>
    <dgm:pt modelId="{FA12D87D-FB58-4E62-BB08-0D0B7D8A7B14}" type="pres">
      <dgm:prSet presAssocID="{9991C045-3A79-40FF-9350-3BFA70A8DF68}" presName="tx2" presStyleLbl="revTx" presStyleIdx="8" presStyleCnt="9"/>
      <dgm:spPr/>
    </dgm:pt>
    <dgm:pt modelId="{1D3286AE-9E95-4C78-862F-C370940D3489}" type="pres">
      <dgm:prSet presAssocID="{9991C045-3A79-40FF-9350-3BFA70A8DF68}" presName="vert2" presStyleCnt="0"/>
      <dgm:spPr/>
    </dgm:pt>
    <dgm:pt modelId="{02005C16-E4C6-49CC-9967-F0F49E988228}" type="pres">
      <dgm:prSet presAssocID="{9991C045-3A79-40FF-9350-3BFA70A8DF68}" presName="thinLine2b" presStyleLbl="callout" presStyleIdx="7" presStyleCnt="8"/>
      <dgm:spPr/>
    </dgm:pt>
    <dgm:pt modelId="{445E5D1F-50D8-4186-9274-60C0FABABFEA}" type="pres">
      <dgm:prSet presAssocID="{9991C045-3A79-40FF-9350-3BFA70A8DF68}" presName="vertSpace2b" presStyleCnt="0"/>
      <dgm:spPr/>
    </dgm:pt>
  </dgm:ptLst>
  <dgm:cxnLst>
    <dgm:cxn modelId="{00BBF50C-0C6B-47BD-8A6B-6B34B94BB113}" type="presOf" srcId="{718F7B93-FB37-4F45-85F8-493ECBB89A23}" destId="{0934FE57-B5C3-4FE8-AAD5-B31DD936CF2F}" srcOrd="0" destOrd="0" presId="urn:microsoft.com/office/officeart/2008/layout/LinedList"/>
    <dgm:cxn modelId="{945A4810-CCA6-4EF4-952D-D9F979E46E16}" type="presOf" srcId="{95563B92-CEEF-45E7-AAF5-B90ED130EC9C}" destId="{FA55A6F7-0576-4A75-A4BE-0C8560B020E8}" srcOrd="0" destOrd="0" presId="urn:microsoft.com/office/officeart/2008/layout/LinedList"/>
    <dgm:cxn modelId="{C1426C15-368B-4863-9FF2-A139A50B4FC6}" type="presOf" srcId="{060B6129-A71A-4B0F-A146-ABEB6F71E302}" destId="{B50859C3-1BBA-4893-9C61-036B05D634C7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0BD9BF34-141B-48D7-AB55-1FB818F6F528}" type="presOf" srcId="{46C406E0-0BC8-4BE8-8F00-C711A890A231}" destId="{645ABEC6-E601-4B09-B539-FCB7B13A3006}" srcOrd="0" destOrd="0" presId="urn:microsoft.com/office/officeart/2008/layout/LinedList"/>
    <dgm:cxn modelId="{78651E3C-08F0-4861-80FC-0F267F7471A5}" type="presOf" srcId="{87BAC397-E560-41BC-B7F1-9D7B53E15B56}" destId="{46F02786-C3DB-4DBF-A789-08CEAB9A4EBA}" srcOrd="0" destOrd="0" presId="urn:microsoft.com/office/officeart/2008/layout/LinedList"/>
    <dgm:cxn modelId="{7E6F6E3C-DC19-4904-969E-B7CC3F409C4E}" srcId="{3BEC9F65-8B36-4C5A-81A8-BECBA9775F93}" destId="{95563B92-CEEF-45E7-AAF5-B90ED130EC9C}" srcOrd="6" destOrd="0" parTransId="{BE51DB0F-DF87-4293-865B-D080C996A3CA}" sibTransId="{4744262B-4990-42AF-8549-82BCFE8005A5}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66305479-CD92-49D5-9976-E3712BAB3777}" srcId="{3BEC9F65-8B36-4C5A-81A8-BECBA9775F93}" destId="{0185AAE6-264A-4161-8552-71E6CFA03B3A}" srcOrd="1" destOrd="0" parTransId="{6C150E49-ED56-4CA2-B7E5-6D712AB05965}" sibTransId="{2E5C1EAB-C65D-49CD-B1CA-4AE292A852B9}"/>
    <dgm:cxn modelId="{22576087-C2EC-471E-BCD0-3BCF281A5620}" type="presOf" srcId="{0185AAE6-264A-4161-8552-71E6CFA03B3A}" destId="{51EB1E66-D55A-4330-A5D1-2A4E2500ECD7}" srcOrd="0" destOrd="0" presId="urn:microsoft.com/office/officeart/2008/layout/LinedList"/>
    <dgm:cxn modelId="{D98FE799-CF11-4007-9834-C050A39FC7BD}" srcId="{3BEC9F65-8B36-4C5A-81A8-BECBA9775F93}" destId="{6D6D8723-65D2-43FA-9272-E354D78AAEB9}" srcOrd="2" destOrd="0" parTransId="{0B09633E-F0A3-4E8C-B539-10992119A97E}" sibTransId="{3B11F2FC-07C9-4ECD-BB72-882153671F19}"/>
    <dgm:cxn modelId="{4051E2A4-D32A-469A-90D2-B3F0C8A1825D}" srcId="{3BEC9F65-8B36-4C5A-81A8-BECBA9775F93}" destId="{87BAC397-E560-41BC-B7F1-9D7B53E15B56}" srcOrd="5" destOrd="0" parTransId="{CD56DC23-CDE9-4885-B32F-22CEAC25FBE6}" sibTransId="{86E2D638-7D33-4AB4-A314-27FE121970C5}"/>
    <dgm:cxn modelId="{F18256AE-D5C5-45AE-A843-C46014646ECE}" type="presOf" srcId="{6D6D8723-65D2-43FA-9272-E354D78AAEB9}" destId="{FA70760F-3167-41E5-A03D-73FB1A8ABA26}" srcOrd="0" destOrd="0" presId="urn:microsoft.com/office/officeart/2008/layout/LinedList"/>
    <dgm:cxn modelId="{2887A8B1-10B3-4EEB-B842-706F224276B0}" srcId="{3BEC9F65-8B36-4C5A-81A8-BECBA9775F93}" destId="{060B6129-A71A-4B0F-A146-ABEB6F71E302}" srcOrd="4" destOrd="0" parTransId="{72D37F9B-3789-4D75-8285-2320843FB84F}" sibTransId="{920C0909-39FD-46FA-AE67-A187780330F3}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619A0CE1-31D1-488D-8811-3C6D4F688607}" type="presOf" srcId="{9991C045-3A79-40FF-9350-3BFA70A8DF68}" destId="{FA12D87D-FB58-4E62-BB08-0D0B7D8A7B14}" srcOrd="0" destOrd="0" presId="urn:microsoft.com/office/officeart/2008/layout/LinedList"/>
    <dgm:cxn modelId="{8A9916E6-826A-4271-A82D-3AC612BCF9E1}" srcId="{3BEC9F65-8B36-4C5A-81A8-BECBA9775F93}" destId="{46C406E0-0BC8-4BE8-8F00-C711A890A231}" srcOrd="3" destOrd="0" parTransId="{3269265D-2603-48B9-A72E-7A35F4B75673}" sibTransId="{B1060509-0618-4402-9235-7D978C6DA296}"/>
    <dgm:cxn modelId="{2E3E14EA-E1D8-4237-AD54-F43D9CCDB3DB}" srcId="{3BEC9F65-8B36-4C5A-81A8-BECBA9775F93}" destId="{9991C045-3A79-40FF-9350-3BFA70A8DF68}" srcOrd="7" destOrd="0" parTransId="{F7240006-8649-4146-88E9-1BDAF0070847}" sibTransId="{E0A7C6ED-FAE2-4D50-BAE7-A73088345559}"/>
    <dgm:cxn modelId="{163019F7-B319-4833-A425-690C1A58C495}" srcId="{3BEC9F65-8B36-4C5A-81A8-BECBA9775F93}" destId="{718F7B93-FB37-4F45-85F8-493ECBB89A23}" srcOrd="0" destOrd="0" parTransId="{C930CD28-1D46-4B88-AD75-CB4EA24C18C7}" sibTransId="{CE6D695E-3410-4188-86A7-30F2D5F47484}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4DB2DAA4-BF36-4688-80F6-445A90E205C7}" type="presParOf" srcId="{2BD571CB-70F3-4DFB-9B9F-D9C79AA2CC70}" destId="{6B53E69C-FB51-4988-8C71-9FE388AA7499}" srcOrd="0" destOrd="0" presId="urn:microsoft.com/office/officeart/2008/layout/LinedList"/>
    <dgm:cxn modelId="{E500277D-4B79-4346-BA42-1A7BDF7AD61F}" type="presParOf" srcId="{2BD571CB-70F3-4DFB-9B9F-D9C79AA2CC70}" destId="{A80EDB47-5988-4C06-9EBE-9038855459D2}" srcOrd="1" destOrd="0" presId="urn:microsoft.com/office/officeart/2008/layout/LinedList"/>
    <dgm:cxn modelId="{B5D616ED-3286-4A02-BBC9-F99AF63FD3DD}" type="presParOf" srcId="{A80EDB47-5988-4C06-9EBE-9038855459D2}" destId="{072D2414-5B7E-4224-8933-E79BFC8B5E08}" srcOrd="0" destOrd="0" presId="urn:microsoft.com/office/officeart/2008/layout/LinedList"/>
    <dgm:cxn modelId="{3975FA2B-A166-4ECB-8FDD-24E9053A25DE}" type="presParOf" srcId="{A80EDB47-5988-4C06-9EBE-9038855459D2}" destId="{0934FE57-B5C3-4FE8-AAD5-B31DD936CF2F}" srcOrd="1" destOrd="0" presId="urn:microsoft.com/office/officeart/2008/layout/LinedList"/>
    <dgm:cxn modelId="{3413EA3F-87E6-43B6-BD55-30EC79D77C59}" type="presParOf" srcId="{A80EDB47-5988-4C06-9EBE-9038855459D2}" destId="{1B5B7A4B-1267-4B95-AB3F-9746B8D2A3A4}" srcOrd="2" destOrd="0" presId="urn:microsoft.com/office/officeart/2008/layout/LinedList"/>
    <dgm:cxn modelId="{6482D51C-7DF1-4605-9A9A-72CB21D52DFD}" type="presParOf" srcId="{2BD571CB-70F3-4DFB-9B9F-D9C79AA2CC70}" destId="{8D296DC9-3927-46E4-829A-4F3C675575CF}" srcOrd="2" destOrd="0" presId="urn:microsoft.com/office/officeart/2008/layout/LinedList"/>
    <dgm:cxn modelId="{321F9F3F-C368-4594-96FB-B9103B320FB1}" type="presParOf" srcId="{2BD571CB-70F3-4DFB-9B9F-D9C79AA2CC70}" destId="{97FAE2A9-B4DC-4F04-9A67-61C2A8338B89}" srcOrd="3" destOrd="0" presId="urn:microsoft.com/office/officeart/2008/layout/LinedList"/>
    <dgm:cxn modelId="{B67CC9BF-DC9D-4028-916D-5FC033224FCD}" type="presParOf" srcId="{2BD571CB-70F3-4DFB-9B9F-D9C79AA2CC70}" destId="{64F06806-FE4F-4161-BD8C-E2CAA65018D6}" srcOrd="4" destOrd="0" presId="urn:microsoft.com/office/officeart/2008/layout/LinedList"/>
    <dgm:cxn modelId="{19EF9B51-0E13-4B7A-AA80-C57437BAA1BB}" type="presParOf" srcId="{64F06806-FE4F-4161-BD8C-E2CAA65018D6}" destId="{3F744E87-D928-45F2-AD39-49755B3B0B49}" srcOrd="0" destOrd="0" presId="urn:microsoft.com/office/officeart/2008/layout/LinedList"/>
    <dgm:cxn modelId="{FD6B4387-FC0A-4773-94B0-BC4338E4465A}" type="presParOf" srcId="{64F06806-FE4F-4161-BD8C-E2CAA65018D6}" destId="{51EB1E66-D55A-4330-A5D1-2A4E2500ECD7}" srcOrd="1" destOrd="0" presId="urn:microsoft.com/office/officeart/2008/layout/LinedList"/>
    <dgm:cxn modelId="{2DE043E3-6F2B-4080-89E6-C275E037512C}" type="presParOf" srcId="{64F06806-FE4F-4161-BD8C-E2CAA65018D6}" destId="{029F9D9E-642D-4107-95E4-97CF930C6C83}" srcOrd="2" destOrd="0" presId="urn:microsoft.com/office/officeart/2008/layout/LinedList"/>
    <dgm:cxn modelId="{95C53E63-5497-4B56-814E-89612A291D7E}" type="presParOf" srcId="{2BD571CB-70F3-4DFB-9B9F-D9C79AA2CC70}" destId="{D28EAA5E-F55C-45E3-975E-73326A4701D4}" srcOrd="5" destOrd="0" presId="urn:microsoft.com/office/officeart/2008/layout/LinedList"/>
    <dgm:cxn modelId="{752079AF-F9AC-45ED-B497-945F0AB6768D}" type="presParOf" srcId="{2BD571CB-70F3-4DFB-9B9F-D9C79AA2CC70}" destId="{383CAF7E-EE1B-4E27-AF2C-BE6A7B2546BB}" srcOrd="6" destOrd="0" presId="urn:microsoft.com/office/officeart/2008/layout/LinedList"/>
    <dgm:cxn modelId="{DA929720-9479-44E6-9C5F-11FA4F832C3F}" type="presParOf" srcId="{2BD571CB-70F3-4DFB-9B9F-D9C79AA2CC70}" destId="{2B5CBBC0-93EB-492E-BD11-92CE8C3AEBFF}" srcOrd="7" destOrd="0" presId="urn:microsoft.com/office/officeart/2008/layout/LinedList"/>
    <dgm:cxn modelId="{AE09702B-0C7A-4CB5-86AB-736050939492}" type="presParOf" srcId="{2B5CBBC0-93EB-492E-BD11-92CE8C3AEBFF}" destId="{4252D572-2C3D-497A-A5B1-D03BC5687415}" srcOrd="0" destOrd="0" presId="urn:microsoft.com/office/officeart/2008/layout/LinedList"/>
    <dgm:cxn modelId="{44C6401B-751C-40ED-A6DD-2F6F32292844}" type="presParOf" srcId="{2B5CBBC0-93EB-492E-BD11-92CE8C3AEBFF}" destId="{FA70760F-3167-41E5-A03D-73FB1A8ABA26}" srcOrd="1" destOrd="0" presId="urn:microsoft.com/office/officeart/2008/layout/LinedList"/>
    <dgm:cxn modelId="{1BD544D1-D1EE-44C8-B268-CA1779A4A735}" type="presParOf" srcId="{2B5CBBC0-93EB-492E-BD11-92CE8C3AEBFF}" destId="{A671BD3A-8F12-41EC-B5A2-449AAC2B9DDA}" srcOrd="2" destOrd="0" presId="urn:microsoft.com/office/officeart/2008/layout/LinedList"/>
    <dgm:cxn modelId="{E2C0AC0F-89AE-438A-824F-CA7E610F534D}" type="presParOf" srcId="{2BD571CB-70F3-4DFB-9B9F-D9C79AA2CC70}" destId="{B1260D36-D3CB-47EC-85C1-D4F8F62512C1}" srcOrd="8" destOrd="0" presId="urn:microsoft.com/office/officeart/2008/layout/LinedList"/>
    <dgm:cxn modelId="{54DDD7CA-DCB6-4870-9D76-25C07B696164}" type="presParOf" srcId="{2BD571CB-70F3-4DFB-9B9F-D9C79AA2CC70}" destId="{4101EF15-2CC6-4AB5-88E2-4E41AFA68298}" srcOrd="9" destOrd="0" presId="urn:microsoft.com/office/officeart/2008/layout/LinedList"/>
    <dgm:cxn modelId="{0D380D06-6FDB-4452-B873-E9970881DEDD}" type="presParOf" srcId="{2BD571CB-70F3-4DFB-9B9F-D9C79AA2CC70}" destId="{5042BECA-5690-4316-81E1-EB52D4123F59}" srcOrd="10" destOrd="0" presId="urn:microsoft.com/office/officeart/2008/layout/LinedList"/>
    <dgm:cxn modelId="{1D6B1A0C-BBAB-42F6-AEF2-F52DC0A5C120}" type="presParOf" srcId="{5042BECA-5690-4316-81E1-EB52D4123F59}" destId="{611865FD-F5E6-4C6B-9BC7-E1D8E130A14D}" srcOrd="0" destOrd="0" presId="urn:microsoft.com/office/officeart/2008/layout/LinedList"/>
    <dgm:cxn modelId="{B859CF38-D404-49B2-828E-E7FD9788EE5A}" type="presParOf" srcId="{5042BECA-5690-4316-81E1-EB52D4123F59}" destId="{645ABEC6-E601-4B09-B539-FCB7B13A3006}" srcOrd="1" destOrd="0" presId="urn:microsoft.com/office/officeart/2008/layout/LinedList"/>
    <dgm:cxn modelId="{C5A3C1F5-9D67-4700-98EC-896CAE11FBBE}" type="presParOf" srcId="{5042BECA-5690-4316-81E1-EB52D4123F59}" destId="{E602D550-9861-4A4D-BDD8-875C77176CDC}" srcOrd="2" destOrd="0" presId="urn:microsoft.com/office/officeart/2008/layout/LinedList"/>
    <dgm:cxn modelId="{D36BA12B-CA82-41DB-A00F-747B3996A1F6}" type="presParOf" srcId="{2BD571CB-70F3-4DFB-9B9F-D9C79AA2CC70}" destId="{5CCB3A4B-07FE-4B97-98FB-28E02C9A03C1}" srcOrd="11" destOrd="0" presId="urn:microsoft.com/office/officeart/2008/layout/LinedList"/>
    <dgm:cxn modelId="{A69BD9E5-0058-432B-8CFF-47BFC944505A}" type="presParOf" srcId="{2BD571CB-70F3-4DFB-9B9F-D9C79AA2CC70}" destId="{307A2425-9986-499A-A50E-B24FD2B7FD9D}" srcOrd="12" destOrd="0" presId="urn:microsoft.com/office/officeart/2008/layout/LinedList"/>
    <dgm:cxn modelId="{24662D81-2923-47FC-8BB3-8774079E0AD7}" type="presParOf" srcId="{2BD571CB-70F3-4DFB-9B9F-D9C79AA2CC70}" destId="{D1F2956F-C559-4581-BF9E-55A3D0EBD882}" srcOrd="13" destOrd="0" presId="urn:microsoft.com/office/officeart/2008/layout/LinedList"/>
    <dgm:cxn modelId="{A5A202B8-63E0-4FCB-9E7D-3ADA3C3BE0FC}" type="presParOf" srcId="{D1F2956F-C559-4581-BF9E-55A3D0EBD882}" destId="{866B855C-7F61-4612-B4EC-443E03E8482A}" srcOrd="0" destOrd="0" presId="urn:microsoft.com/office/officeart/2008/layout/LinedList"/>
    <dgm:cxn modelId="{B1517796-97E6-455D-A574-B0DB625D07D7}" type="presParOf" srcId="{D1F2956F-C559-4581-BF9E-55A3D0EBD882}" destId="{B50859C3-1BBA-4893-9C61-036B05D634C7}" srcOrd="1" destOrd="0" presId="urn:microsoft.com/office/officeart/2008/layout/LinedList"/>
    <dgm:cxn modelId="{15AB5C32-7D34-4B74-BC5D-53ADE4A64164}" type="presParOf" srcId="{D1F2956F-C559-4581-BF9E-55A3D0EBD882}" destId="{36C83517-8B4F-4D3F-B788-EE7CDF20A71B}" srcOrd="2" destOrd="0" presId="urn:microsoft.com/office/officeart/2008/layout/LinedList"/>
    <dgm:cxn modelId="{C58F07D2-5354-4D69-84B3-D8DFA02DFA88}" type="presParOf" srcId="{2BD571CB-70F3-4DFB-9B9F-D9C79AA2CC70}" destId="{70016DA3-01D0-4251-A65A-228577B88D35}" srcOrd="14" destOrd="0" presId="urn:microsoft.com/office/officeart/2008/layout/LinedList"/>
    <dgm:cxn modelId="{D8F3097B-D899-48EB-86EC-9491C3A5EA4B}" type="presParOf" srcId="{2BD571CB-70F3-4DFB-9B9F-D9C79AA2CC70}" destId="{E49D363C-C29D-4D6F-9553-4F474B31F862}" srcOrd="15" destOrd="0" presId="urn:microsoft.com/office/officeart/2008/layout/LinedList"/>
    <dgm:cxn modelId="{D53FD732-B274-4F7C-A94B-BBE1C13B2F74}" type="presParOf" srcId="{2BD571CB-70F3-4DFB-9B9F-D9C79AA2CC70}" destId="{04D6DCE2-5E69-489C-94A4-C2CB121BE59E}" srcOrd="16" destOrd="0" presId="urn:microsoft.com/office/officeart/2008/layout/LinedList"/>
    <dgm:cxn modelId="{A2D95005-B8F8-4155-8C44-1797C08D2932}" type="presParOf" srcId="{04D6DCE2-5E69-489C-94A4-C2CB121BE59E}" destId="{2BBB5C98-07F5-443C-B874-F449FD943EE0}" srcOrd="0" destOrd="0" presId="urn:microsoft.com/office/officeart/2008/layout/LinedList"/>
    <dgm:cxn modelId="{7CFC5EFF-1E5D-4E5A-8C44-F16B996D7F9F}" type="presParOf" srcId="{04D6DCE2-5E69-489C-94A4-C2CB121BE59E}" destId="{46F02786-C3DB-4DBF-A789-08CEAB9A4EBA}" srcOrd="1" destOrd="0" presId="urn:microsoft.com/office/officeart/2008/layout/LinedList"/>
    <dgm:cxn modelId="{FF6B4CB2-78EC-41FA-A78D-78A32DF8272F}" type="presParOf" srcId="{04D6DCE2-5E69-489C-94A4-C2CB121BE59E}" destId="{62D121E0-FB3F-4F2F-B94A-AAC219453EF6}" srcOrd="2" destOrd="0" presId="urn:microsoft.com/office/officeart/2008/layout/LinedList"/>
    <dgm:cxn modelId="{B5689994-DA06-43F1-BB63-4D35618A73F8}" type="presParOf" srcId="{2BD571CB-70F3-4DFB-9B9F-D9C79AA2CC70}" destId="{C7124869-B5B6-4FCC-A39C-E57A6B4DDC34}" srcOrd="17" destOrd="0" presId="urn:microsoft.com/office/officeart/2008/layout/LinedList"/>
    <dgm:cxn modelId="{08DC252E-3260-478D-806A-C94F86120F46}" type="presParOf" srcId="{2BD571CB-70F3-4DFB-9B9F-D9C79AA2CC70}" destId="{EA552CA8-24FE-462D-A104-5B1EEC7295B3}" srcOrd="18" destOrd="0" presId="urn:microsoft.com/office/officeart/2008/layout/LinedList"/>
    <dgm:cxn modelId="{9F4351CC-8871-4476-AD2B-2990C4593FC8}" type="presParOf" srcId="{2BD571CB-70F3-4DFB-9B9F-D9C79AA2CC70}" destId="{A0FFBB52-C137-4035-90C6-C0186EA3AC72}" srcOrd="19" destOrd="0" presId="urn:microsoft.com/office/officeart/2008/layout/LinedList"/>
    <dgm:cxn modelId="{56777ADD-5836-4F0A-9C10-991D5B1219E8}" type="presParOf" srcId="{A0FFBB52-C137-4035-90C6-C0186EA3AC72}" destId="{70CDAE9B-C3E5-4481-A36E-2ACC47A480C6}" srcOrd="0" destOrd="0" presId="urn:microsoft.com/office/officeart/2008/layout/LinedList"/>
    <dgm:cxn modelId="{B906794D-BB9D-41A6-89F0-C284F50358E4}" type="presParOf" srcId="{A0FFBB52-C137-4035-90C6-C0186EA3AC72}" destId="{FA55A6F7-0576-4A75-A4BE-0C8560B020E8}" srcOrd="1" destOrd="0" presId="urn:microsoft.com/office/officeart/2008/layout/LinedList"/>
    <dgm:cxn modelId="{3843A828-3AFA-4851-B836-224B80A8EEC0}" type="presParOf" srcId="{A0FFBB52-C137-4035-90C6-C0186EA3AC72}" destId="{76A4A913-F7A2-4151-892B-5AC7D6BFF210}" srcOrd="2" destOrd="0" presId="urn:microsoft.com/office/officeart/2008/layout/LinedList"/>
    <dgm:cxn modelId="{4A75D636-7CC5-4B67-994E-D43704E87AB5}" type="presParOf" srcId="{2BD571CB-70F3-4DFB-9B9F-D9C79AA2CC70}" destId="{245A4219-BD50-4388-8CBC-D35357C08FB6}" srcOrd="20" destOrd="0" presId="urn:microsoft.com/office/officeart/2008/layout/LinedList"/>
    <dgm:cxn modelId="{51CC4807-21B4-40BB-B072-6A978CF10894}" type="presParOf" srcId="{2BD571CB-70F3-4DFB-9B9F-D9C79AA2CC70}" destId="{9324393A-56F2-45CF-B8CC-0917C933C687}" srcOrd="21" destOrd="0" presId="urn:microsoft.com/office/officeart/2008/layout/LinedList"/>
    <dgm:cxn modelId="{FC0A156F-6EF7-4AB0-BD75-79AD878EEC15}" type="presParOf" srcId="{2BD571CB-70F3-4DFB-9B9F-D9C79AA2CC70}" destId="{066CD306-7738-40C6-9251-87F382404CA2}" srcOrd="22" destOrd="0" presId="urn:microsoft.com/office/officeart/2008/layout/LinedList"/>
    <dgm:cxn modelId="{CBF8FB09-B223-4282-87EE-D0C3279D59D7}" type="presParOf" srcId="{066CD306-7738-40C6-9251-87F382404CA2}" destId="{E4C11CE0-13D1-4D37-9735-C15ECDD6B8FD}" srcOrd="0" destOrd="0" presId="urn:microsoft.com/office/officeart/2008/layout/LinedList"/>
    <dgm:cxn modelId="{5C0388C6-3908-40EA-8A95-B24C8C1080F5}" type="presParOf" srcId="{066CD306-7738-40C6-9251-87F382404CA2}" destId="{FA12D87D-FB58-4E62-BB08-0D0B7D8A7B14}" srcOrd="1" destOrd="0" presId="urn:microsoft.com/office/officeart/2008/layout/LinedList"/>
    <dgm:cxn modelId="{21541116-718A-4595-A134-BEC7669BB859}" type="presParOf" srcId="{066CD306-7738-40C6-9251-87F382404CA2}" destId="{1D3286AE-9E95-4C78-862F-C370940D3489}" srcOrd="2" destOrd="0" presId="urn:microsoft.com/office/officeart/2008/layout/LinedList"/>
    <dgm:cxn modelId="{646D47CB-AB42-48CD-9EF0-E32E4FBD6B44}" type="presParOf" srcId="{2BD571CB-70F3-4DFB-9B9F-D9C79AA2CC70}" destId="{02005C16-E4C6-49CC-9967-F0F49E988228}" srcOrd="23" destOrd="0" presId="urn:microsoft.com/office/officeart/2008/layout/LinedList"/>
    <dgm:cxn modelId="{D20DE071-122A-4924-8DBB-3E27AAAB83CB}" type="presParOf" srcId="{2BD571CB-70F3-4DFB-9B9F-D9C79AA2CC70}" destId="{445E5D1F-50D8-4186-9274-60C0FABABFEA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수주관리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0185AAE6-264A-4161-8552-71E6CFA03B3A}">
      <dgm:prSet phldrT="[텍스트]" custT="1"/>
      <dgm:spPr/>
      <dgm:t>
        <a:bodyPr/>
        <a:lstStyle/>
        <a:p>
          <a:pPr latinLnBrk="1"/>
          <a:r>
            <a:rPr lang="en-US" altLang="ko-KR" sz="1600" b="1"/>
            <a:t>1. </a:t>
          </a:r>
          <a:r>
            <a:rPr lang="ko-KR" altLang="en-US" sz="1600" b="1"/>
            <a:t>수주일자</a:t>
          </a:r>
          <a:r>
            <a:rPr lang="en-US" altLang="ko-KR" sz="1600" b="1"/>
            <a:t>, </a:t>
          </a:r>
          <a:r>
            <a:rPr lang="ko-KR" altLang="en-US" sz="1600" b="1"/>
            <a:t>납품일자</a:t>
          </a:r>
          <a:r>
            <a:rPr lang="en-US" altLang="ko-KR" sz="1600" b="1"/>
            <a:t>, </a:t>
          </a:r>
          <a:r>
            <a:rPr lang="ko-KR" altLang="en-US" sz="1600" b="1"/>
            <a:t>수주구분</a:t>
          </a:r>
          <a:r>
            <a:rPr lang="en-US" altLang="ko-KR" sz="1600" b="1"/>
            <a:t>, </a:t>
          </a:r>
          <a:r>
            <a:rPr lang="ko-KR" altLang="en-US" sz="1600" b="1"/>
            <a:t>주문유형 거래처 정보</a:t>
          </a:r>
          <a:r>
            <a:rPr lang="en-US" altLang="ko-KR" sz="1600" b="1"/>
            <a:t>, </a:t>
          </a:r>
          <a:r>
            <a:rPr lang="ko-KR" altLang="en-US" sz="1600" b="1"/>
            <a:t>품목정보로 데이터 조회가 가능하다</a:t>
          </a:r>
          <a:r>
            <a:rPr lang="en-US" altLang="ko-KR" sz="1600" b="1"/>
            <a:t>.</a:t>
          </a:r>
          <a:endParaRPr lang="ko-KR" altLang="en-US" sz="1600" b="1"/>
        </a:p>
      </dgm:t>
    </dgm:pt>
    <dgm:pt modelId="{6C150E49-ED56-4CA2-B7E5-6D712AB05965}" type="par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2E5C1EAB-C65D-49CD-B1CA-4AE292A852B9}" type="sib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46C406E0-0BC8-4BE8-8F00-C711A890A231}">
      <dgm:prSet phldrT="[텍스트]" custT="1"/>
      <dgm:spPr/>
      <dgm:t>
        <a:bodyPr/>
        <a:lstStyle/>
        <a:p>
          <a:pPr latinLnBrk="1"/>
          <a:r>
            <a:rPr lang="en-US" altLang="ko-KR" sz="1600" b="1"/>
            <a:t>2. </a:t>
          </a:r>
          <a:r>
            <a:rPr lang="ko-KR" altLang="en-US" sz="1600" b="1"/>
            <a:t>각 수주는 생산계획 유무에 따라 수정 </a:t>
          </a:r>
          <a:r>
            <a:rPr lang="en-US" altLang="ko-KR" sz="1600" b="1"/>
            <a:t>, </a:t>
          </a:r>
          <a:r>
            <a:rPr lang="ko-KR" altLang="en-US" sz="1600" b="1"/>
            <a:t>삭제가 가능하다</a:t>
          </a:r>
        </a:p>
      </dgm:t>
    </dgm:pt>
    <dgm:pt modelId="{3269265D-2603-48B9-A72E-7A35F4B75673}" type="par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B1060509-0618-4402-9235-7D978C6DA296}" type="sib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87BAC397-E560-41BC-B7F1-9D7B53E15B56}">
      <dgm:prSet phldrT="[텍스트]" custT="1"/>
      <dgm:spPr/>
      <dgm:t>
        <a:bodyPr/>
        <a:lstStyle/>
        <a:p>
          <a:pPr latinLnBrk="1"/>
          <a:r>
            <a:rPr lang="en-US" altLang="ko-KR" sz="1600" b="1"/>
            <a:t>3. </a:t>
          </a:r>
          <a:r>
            <a:rPr lang="ko-KR" altLang="en-US" sz="1600" b="1"/>
            <a:t>수주번호는 수주일자를 기준으로 발급된다</a:t>
          </a:r>
          <a:r>
            <a:rPr lang="en-US" altLang="ko-KR" sz="1600" b="1"/>
            <a:t>.</a:t>
          </a:r>
          <a:r>
            <a:rPr lang="ko-KR" altLang="en-US" sz="1600" b="1"/>
            <a:t> </a:t>
          </a:r>
        </a:p>
      </dgm:t>
    </dgm:pt>
    <dgm:pt modelId="{CD56DC23-CDE9-4885-B32F-22CEAC25FBE6}" type="par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86E2D638-7D33-4AB4-A314-27FE121970C5}" type="sib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7FFB7E43-7CF1-4B8F-A415-79BC03BD363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706584B0-1DBB-4FE6-BB8C-F0C429A774FD}" type="parTrans" cxnId="{7F6B1674-FCD8-481E-9FE9-7C88580BA825}">
      <dgm:prSet/>
      <dgm:spPr/>
      <dgm:t>
        <a:bodyPr/>
        <a:lstStyle/>
        <a:p>
          <a:pPr latinLnBrk="1"/>
          <a:endParaRPr lang="ko-KR" altLang="en-US"/>
        </a:p>
      </dgm:t>
    </dgm:pt>
    <dgm:pt modelId="{C67164A2-8BA1-47A8-BC56-5685AD01F49D}" type="sibTrans" cxnId="{7F6B1674-FCD8-481E-9FE9-7C88580BA825}">
      <dgm:prSet/>
      <dgm:spPr/>
      <dgm:t>
        <a:bodyPr/>
        <a:lstStyle/>
        <a:p>
          <a:pPr latinLnBrk="1"/>
          <a:endParaRPr lang="ko-KR" altLang="en-US"/>
        </a:p>
      </dgm:t>
    </dgm:pt>
    <dgm:pt modelId="{6FA8B4C4-9AB9-4794-8F74-678A9B773D7A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DF22C32-014B-4277-B961-2F7038702D6A}" type="parTrans" cxnId="{5655584A-6A2A-4558-BA53-858CF4CB32FC}">
      <dgm:prSet/>
      <dgm:spPr/>
      <dgm:t>
        <a:bodyPr/>
        <a:lstStyle/>
        <a:p>
          <a:pPr latinLnBrk="1"/>
          <a:endParaRPr lang="ko-KR" altLang="en-US"/>
        </a:p>
      </dgm:t>
    </dgm:pt>
    <dgm:pt modelId="{5688A039-F584-41B0-9F1E-59699F005415}" type="sibTrans" cxnId="{5655584A-6A2A-4558-BA53-858CF4CB32FC}">
      <dgm:prSet/>
      <dgm:spPr/>
      <dgm:t>
        <a:bodyPr/>
        <a:lstStyle/>
        <a:p>
          <a:pPr latinLnBrk="1"/>
          <a:endParaRPr lang="ko-KR" altLang="en-US"/>
        </a:p>
      </dgm:t>
    </dgm:pt>
    <dgm:pt modelId="{201F576F-4A22-4CF0-83C6-54F60E4A6C5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D73F962F-5C1A-43EA-A16A-D39AEABB9789}" type="parTrans" cxnId="{B30A50E5-C31F-4B85-AEA1-70765C3A0D9E}">
      <dgm:prSet/>
      <dgm:spPr/>
      <dgm:t>
        <a:bodyPr/>
        <a:lstStyle/>
        <a:p>
          <a:pPr latinLnBrk="1"/>
          <a:endParaRPr lang="ko-KR" altLang="en-US"/>
        </a:p>
      </dgm:t>
    </dgm:pt>
    <dgm:pt modelId="{29355E96-5D5B-4E2F-8ED0-3D4416ACAF0D}" type="sibTrans" cxnId="{B30A50E5-C31F-4B85-AEA1-70765C3A0D9E}">
      <dgm:prSet/>
      <dgm:spPr/>
      <dgm:t>
        <a:bodyPr/>
        <a:lstStyle/>
        <a:p>
          <a:pPr latinLnBrk="1"/>
          <a:endParaRPr lang="ko-KR" altLang="en-US"/>
        </a:p>
      </dgm:t>
    </dgm:pt>
    <dgm:pt modelId="{81B26E0D-68EA-4D9D-8DC7-BD22754E32EB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83F34F9-890B-4DEE-BEDB-9DF2BFB59AAA}" type="parTrans" cxnId="{C8C4D972-A15E-4A90-B80C-C80443424C08}">
      <dgm:prSet/>
      <dgm:spPr/>
      <dgm:t>
        <a:bodyPr/>
        <a:lstStyle/>
        <a:p>
          <a:pPr latinLnBrk="1"/>
          <a:endParaRPr lang="ko-KR" altLang="en-US"/>
        </a:p>
      </dgm:t>
    </dgm:pt>
    <dgm:pt modelId="{0293ACC4-87D3-4DAC-B279-A04B5282B967}" type="sibTrans" cxnId="{C8C4D972-A15E-4A90-B80C-C80443424C08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1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8"/>
      <dgm:spPr/>
    </dgm:pt>
    <dgm:pt modelId="{2BD571CB-70F3-4DFB-9B9F-D9C79AA2CC70}" type="pres">
      <dgm:prSet presAssocID="{3BEC9F65-8B36-4C5A-81A8-BECBA9775F93}" presName="vert1" presStyleCnt="0"/>
      <dgm:spPr/>
    </dgm:pt>
    <dgm:pt modelId="{4E42707D-5723-4B63-AAD4-AC7444725B6E}" type="pres">
      <dgm:prSet presAssocID="{0185AAE6-264A-4161-8552-71E6CFA03B3A}" presName="vertSpace2a" presStyleCnt="0"/>
      <dgm:spPr/>
    </dgm:pt>
    <dgm:pt modelId="{64F06806-FE4F-4161-BD8C-E2CAA65018D6}" type="pres">
      <dgm:prSet presAssocID="{0185AAE6-264A-4161-8552-71E6CFA03B3A}" presName="horz2" presStyleCnt="0"/>
      <dgm:spPr/>
    </dgm:pt>
    <dgm:pt modelId="{3F744E87-D928-45F2-AD39-49755B3B0B49}" type="pres">
      <dgm:prSet presAssocID="{0185AAE6-264A-4161-8552-71E6CFA03B3A}" presName="horzSpace2" presStyleCnt="0"/>
      <dgm:spPr/>
    </dgm:pt>
    <dgm:pt modelId="{51EB1E66-D55A-4330-A5D1-2A4E2500ECD7}" type="pres">
      <dgm:prSet presAssocID="{0185AAE6-264A-4161-8552-71E6CFA03B3A}" presName="tx2" presStyleLbl="revTx" presStyleIdx="1" presStyleCnt="8"/>
      <dgm:spPr/>
    </dgm:pt>
    <dgm:pt modelId="{029F9D9E-642D-4107-95E4-97CF930C6C83}" type="pres">
      <dgm:prSet presAssocID="{0185AAE6-264A-4161-8552-71E6CFA03B3A}" presName="vert2" presStyleCnt="0"/>
      <dgm:spPr/>
    </dgm:pt>
    <dgm:pt modelId="{D28EAA5E-F55C-45E3-975E-73326A4701D4}" type="pres">
      <dgm:prSet presAssocID="{0185AAE6-264A-4161-8552-71E6CFA03B3A}" presName="thinLine2b" presStyleLbl="callout" presStyleIdx="0" presStyleCnt="7" custLinFactNeighborY="79260"/>
      <dgm:spPr/>
    </dgm:pt>
    <dgm:pt modelId="{383CAF7E-EE1B-4E27-AF2C-BE6A7B2546BB}" type="pres">
      <dgm:prSet presAssocID="{0185AAE6-264A-4161-8552-71E6CFA03B3A}" presName="vertSpace2b" presStyleCnt="0"/>
      <dgm:spPr/>
    </dgm:pt>
    <dgm:pt modelId="{5042BECA-5690-4316-81E1-EB52D4123F59}" type="pres">
      <dgm:prSet presAssocID="{46C406E0-0BC8-4BE8-8F00-C711A890A231}" presName="horz2" presStyleCnt="0"/>
      <dgm:spPr/>
    </dgm:pt>
    <dgm:pt modelId="{611865FD-F5E6-4C6B-9BC7-E1D8E130A14D}" type="pres">
      <dgm:prSet presAssocID="{46C406E0-0BC8-4BE8-8F00-C711A890A231}" presName="horzSpace2" presStyleCnt="0"/>
      <dgm:spPr/>
    </dgm:pt>
    <dgm:pt modelId="{645ABEC6-E601-4B09-B539-FCB7B13A3006}" type="pres">
      <dgm:prSet presAssocID="{46C406E0-0BC8-4BE8-8F00-C711A890A231}" presName="tx2" presStyleLbl="revTx" presStyleIdx="2" presStyleCnt="8"/>
      <dgm:spPr/>
    </dgm:pt>
    <dgm:pt modelId="{E602D550-9861-4A4D-BDD8-875C77176CDC}" type="pres">
      <dgm:prSet presAssocID="{46C406E0-0BC8-4BE8-8F00-C711A890A231}" presName="vert2" presStyleCnt="0"/>
      <dgm:spPr/>
    </dgm:pt>
    <dgm:pt modelId="{5CCB3A4B-07FE-4B97-98FB-28E02C9A03C1}" type="pres">
      <dgm:prSet presAssocID="{46C406E0-0BC8-4BE8-8F00-C711A890A231}" presName="thinLine2b" presStyleLbl="callout" presStyleIdx="1" presStyleCnt="7"/>
      <dgm:spPr/>
    </dgm:pt>
    <dgm:pt modelId="{307A2425-9986-499A-A50E-B24FD2B7FD9D}" type="pres">
      <dgm:prSet presAssocID="{46C406E0-0BC8-4BE8-8F00-C711A890A231}" presName="vertSpace2b" presStyleCnt="0"/>
      <dgm:spPr/>
    </dgm:pt>
    <dgm:pt modelId="{04D6DCE2-5E69-489C-94A4-C2CB121BE59E}" type="pres">
      <dgm:prSet presAssocID="{87BAC397-E560-41BC-B7F1-9D7B53E15B56}" presName="horz2" presStyleCnt="0"/>
      <dgm:spPr/>
    </dgm:pt>
    <dgm:pt modelId="{2BBB5C98-07F5-443C-B874-F449FD943EE0}" type="pres">
      <dgm:prSet presAssocID="{87BAC397-E560-41BC-B7F1-9D7B53E15B56}" presName="horzSpace2" presStyleCnt="0"/>
      <dgm:spPr/>
    </dgm:pt>
    <dgm:pt modelId="{46F02786-C3DB-4DBF-A789-08CEAB9A4EBA}" type="pres">
      <dgm:prSet presAssocID="{87BAC397-E560-41BC-B7F1-9D7B53E15B56}" presName="tx2" presStyleLbl="revTx" presStyleIdx="3" presStyleCnt="8"/>
      <dgm:spPr/>
    </dgm:pt>
    <dgm:pt modelId="{62D121E0-FB3F-4F2F-B94A-AAC219453EF6}" type="pres">
      <dgm:prSet presAssocID="{87BAC397-E560-41BC-B7F1-9D7B53E15B56}" presName="vert2" presStyleCnt="0"/>
      <dgm:spPr/>
    </dgm:pt>
    <dgm:pt modelId="{C7124869-B5B6-4FCC-A39C-E57A6B4DDC34}" type="pres">
      <dgm:prSet presAssocID="{87BAC397-E560-41BC-B7F1-9D7B53E15B56}" presName="thinLine2b" presStyleLbl="callout" presStyleIdx="2" presStyleCnt="7"/>
      <dgm:spPr/>
    </dgm:pt>
    <dgm:pt modelId="{EA552CA8-24FE-462D-A104-5B1EEC7295B3}" type="pres">
      <dgm:prSet presAssocID="{87BAC397-E560-41BC-B7F1-9D7B53E15B56}" presName="vertSpace2b" presStyleCnt="0"/>
      <dgm:spPr/>
    </dgm:pt>
    <dgm:pt modelId="{7E3AE418-9CAC-4EA9-9CD8-5D39BE197D36}" type="pres">
      <dgm:prSet presAssocID="{7FFB7E43-7CF1-4B8F-A415-79BC03BD363D}" presName="horz2" presStyleCnt="0"/>
      <dgm:spPr/>
    </dgm:pt>
    <dgm:pt modelId="{ACE0524A-21CE-45A1-AF98-18EC3F6BEC6C}" type="pres">
      <dgm:prSet presAssocID="{7FFB7E43-7CF1-4B8F-A415-79BC03BD363D}" presName="horzSpace2" presStyleCnt="0"/>
      <dgm:spPr/>
    </dgm:pt>
    <dgm:pt modelId="{9F9E78D7-1B44-4F89-A1BA-5259489D0176}" type="pres">
      <dgm:prSet presAssocID="{7FFB7E43-7CF1-4B8F-A415-79BC03BD363D}" presName="tx2" presStyleLbl="revTx" presStyleIdx="4" presStyleCnt="8"/>
      <dgm:spPr/>
    </dgm:pt>
    <dgm:pt modelId="{9FE154CD-DB00-4518-BEC2-B8BC0A7B56B1}" type="pres">
      <dgm:prSet presAssocID="{7FFB7E43-7CF1-4B8F-A415-79BC03BD363D}" presName="vert2" presStyleCnt="0"/>
      <dgm:spPr/>
    </dgm:pt>
    <dgm:pt modelId="{C552676E-D473-452F-AB65-22DB26A8B7A4}" type="pres">
      <dgm:prSet presAssocID="{7FFB7E43-7CF1-4B8F-A415-79BC03BD363D}" presName="thinLine2b" presStyleLbl="callout" presStyleIdx="3" presStyleCnt="7"/>
      <dgm:spPr/>
    </dgm:pt>
    <dgm:pt modelId="{6F9F7E7D-D877-4855-BFC3-1617B07F1F66}" type="pres">
      <dgm:prSet presAssocID="{7FFB7E43-7CF1-4B8F-A415-79BC03BD363D}" presName="vertSpace2b" presStyleCnt="0"/>
      <dgm:spPr/>
    </dgm:pt>
    <dgm:pt modelId="{7757F4E1-42A2-451F-9AF1-C01F5BAFD57D}" type="pres">
      <dgm:prSet presAssocID="{6FA8B4C4-9AB9-4794-8F74-678A9B773D7A}" presName="horz2" presStyleCnt="0"/>
      <dgm:spPr/>
    </dgm:pt>
    <dgm:pt modelId="{9D2A5318-59E0-4C24-8541-844F6C251C44}" type="pres">
      <dgm:prSet presAssocID="{6FA8B4C4-9AB9-4794-8F74-678A9B773D7A}" presName="horzSpace2" presStyleCnt="0"/>
      <dgm:spPr/>
    </dgm:pt>
    <dgm:pt modelId="{F9B555D5-4A45-453C-9F6F-C209E0BDA878}" type="pres">
      <dgm:prSet presAssocID="{6FA8B4C4-9AB9-4794-8F74-678A9B773D7A}" presName="tx2" presStyleLbl="revTx" presStyleIdx="5" presStyleCnt="8"/>
      <dgm:spPr/>
    </dgm:pt>
    <dgm:pt modelId="{AF2BBB11-1FEF-49F1-8F3D-51E8995A2568}" type="pres">
      <dgm:prSet presAssocID="{6FA8B4C4-9AB9-4794-8F74-678A9B773D7A}" presName="vert2" presStyleCnt="0"/>
      <dgm:spPr/>
    </dgm:pt>
    <dgm:pt modelId="{F1A1C950-6E07-4CF1-BF4D-64508450A007}" type="pres">
      <dgm:prSet presAssocID="{6FA8B4C4-9AB9-4794-8F74-678A9B773D7A}" presName="thinLine2b" presStyleLbl="callout" presStyleIdx="4" presStyleCnt="7"/>
      <dgm:spPr/>
    </dgm:pt>
    <dgm:pt modelId="{2808A1EA-0949-421F-AE69-BD0C3A00501D}" type="pres">
      <dgm:prSet presAssocID="{6FA8B4C4-9AB9-4794-8F74-678A9B773D7A}" presName="vertSpace2b" presStyleCnt="0"/>
      <dgm:spPr/>
    </dgm:pt>
    <dgm:pt modelId="{B404E9BC-16B4-4CCF-827E-49B82B6476E4}" type="pres">
      <dgm:prSet presAssocID="{201F576F-4A22-4CF0-83C6-54F60E4A6C5D}" presName="horz2" presStyleCnt="0"/>
      <dgm:spPr/>
    </dgm:pt>
    <dgm:pt modelId="{58EFD960-45C0-4EFD-B7C6-95874A488FF1}" type="pres">
      <dgm:prSet presAssocID="{201F576F-4A22-4CF0-83C6-54F60E4A6C5D}" presName="horzSpace2" presStyleCnt="0"/>
      <dgm:spPr/>
    </dgm:pt>
    <dgm:pt modelId="{F27A6C86-4FA4-41A7-BCA9-DB855D76973F}" type="pres">
      <dgm:prSet presAssocID="{201F576F-4A22-4CF0-83C6-54F60E4A6C5D}" presName="tx2" presStyleLbl="revTx" presStyleIdx="6" presStyleCnt="8"/>
      <dgm:spPr/>
    </dgm:pt>
    <dgm:pt modelId="{9D0361D9-5A95-45DA-8E66-519DE145B9BE}" type="pres">
      <dgm:prSet presAssocID="{201F576F-4A22-4CF0-83C6-54F60E4A6C5D}" presName="vert2" presStyleCnt="0"/>
      <dgm:spPr/>
    </dgm:pt>
    <dgm:pt modelId="{FAC884A1-0A8E-440A-A5D0-8ACAE69F7D2B}" type="pres">
      <dgm:prSet presAssocID="{201F576F-4A22-4CF0-83C6-54F60E4A6C5D}" presName="thinLine2b" presStyleLbl="callout" presStyleIdx="5" presStyleCnt="7"/>
      <dgm:spPr/>
    </dgm:pt>
    <dgm:pt modelId="{D5109C6F-C841-494C-B195-DFA8FEB9F892}" type="pres">
      <dgm:prSet presAssocID="{201F576F-4A22-4CF0-83C6-54F60E4A6C5D}" presName="vertSpace2b" presStyleCnt="0"/>
      <dgm:spPr/>
    </dgm:pt>
    <dgm:pt modelId="{37EAB9BB-9A11-4843-94D8-A52BB6DD18A4}" type="pres">
      <dgm:prSet presAssocID="{81B26E0D-68EA-4D9D-8DC7-BD22754E32EB}" presName="horz2" presStyleCnt="0"/>
      <dgm:spPr/>
    </dgm:pt>
    <dgm:pt modelId="{03F9401B-49B6-4561-863A-CDB1302A1B89}" type="pres">
      <dgm:prSet presAssocID="{81B26E0D-68EA-4D9D-8DC7-BD22754E32EB}" presName="horzSpace2" presStyleCnt="0"/>
      <dgm:spPr/>
    </dgm:pt>
    <dgm:pt modelId="{76C1D7B2-45DA-4A3B-A0BF-11C58B2CEAD5}" type="pres">
      <dgm:prSet presAssocID="{81B26E0D-68EA-4D9D-8DC7-BD22754E32EB}" presName="tx2" presStyleLbl="revTx" presStyleIdx="7" presStyleCnt="8"/>
      <dgm:spPr/>
    </dgm:pt>
    <dgm:pt modelId="{E27C3365-BE73-40BE-9EE2-6E6CDCB56DCF}" type="pres">
      <dgm:prSet presAssocID="{81B26E0D-68EA-4D9D-8DC7-BD22754E32EB}" presName="vert2" presStyleCnt="0"/>
      <dgm:spPr/>
    </dgm:pt>
    <dgm:pt modelId="{54D39573-EC8E-486F-9174-3DCA400D7E21}" type="pres">
      <dgm:prSet presAssocID="{81B26E0D-68EA-4D9D-8DC7-BD22754E32EB}" presName="thinLine2b" presStyleLbl="callout" presStyleIdx="6" presStyleCnt="7"/>
      <dgm:spPr/>
    </dgm:pt>
    <dgm:pt modelId="{7B1321FA-F009-4085-AAAE-D78D359A8DAE}" type="pres">
      <dgm:prSet presAssocID="{81B26E0D-68EA-4D9D-8DC7-BD22754E32EB}" presName="vertSpace2b" presStyleCnt="0"/>
      <dgm:spPr/>
    </dgm:pt>
  </dgm:ptLst>
  <dgm:cxnLst>
    <dgm:cxn modelId="{55B50A22-68F7-44E1-8CB6-738FE9B3A6BC}" type="presOf" srcId="{7FFB7E43-7CF1-4B8F-A415-79BC03BD363D}" destId="{9F9E78D7-1B44-4F89-A1BA-5259489D0176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9D2E0661-C4C1-45FE-9DE2-4C9A1E87CD38}" type="presOf" srcId="{87BAC397-E560-41BC-B7F1-9D7B53E15B56}" destId="{46F02786-C3DB-4DBF-A789-08CEAB9A4EBA}" srcOrd="0" destOrd="0" presId="urn:microsoft.com/office/officeart/2008/layout/LinedList"/>
    <dgm:cxn modelId="{5655584A-6A2A-4558-BA53-858CF4CB32FC}" srcId="{3BEC9F65-8B36-4C5A-81A8-BECBA9775F93}" destId="{6FA8B4C4-9AB9-4794-8F74-678A9B773D7A}" srcOrd="4" destOrd="0" parTransId="{BDF22C32-014B-4277-B961-2F7038702D6A}" sibTransId="{5688A039-F584-41B0-9F1E-59699F005415}"/>
    <dgm:cxn modelId="{C8C4D972-A15E-4A90-B80C-C80443424C08}" srcId="{3BEC9F65-8B36-4C5A-81A8-BECBA9775F93}" destId="{81B26E0D-68EA-4D9D-8DC7-BD22754E32EB}" srcOrd="6" destOrd="0" parTransId="{B83F34F9-890B-4DEE-BEDB-9DF2BFB59AAA}" sibTransId="{0293ACC4-87D3-4DAC-B279-A04B5282B967}"/>
    <dgm:cxn modelId="{0FBCFD72-EC14-4953-A7A7-8AF7172B2F8D}" type="presOf" srcId="{46C406E0-0BC8-4BE8-8F00-C711A890A231}" destId="{645ABEC6-E601-4B09-B539-FCB7B13A3006}" srcOrd="0" destOrd="0" presId="urn:microsoft.com/office/officeart/2008/layout/LinedList"/>
    <dgm:cxn modelId="{7F6B1674-FCD8-481E-9FE9-7C88580BA825}" srcId="{3BEC9F65-8B36-4C5A-81A8-BECBA9775F93}" destId="{7FFB7E43-7CF1-4B8F-A415-79BC03BD363D}" srcOrd="3" destOrd="0" parTransId="{706584B0-1DBB-4FE6-BB8C-F0C429A774FD}" sibTransId="{C67164A2-8BA1-47A8-BC56-5685AD01F49D}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66305479-CD92-49D5-9976-E3712BAB3777}" srcId="{3BEC9F65-8B36-4C5A-81A8-BECBA9775F93}" destId="{0185AAE6-264A-4161-8552-71E6CFA03B3A}" srcOrd="0" destOrd="0" parTransId="{6C150E49-ED56-4CA2-B7E5-6D712AB05965}" sibTransId="{2E5C1EAB-C65D-49CD-B1CA-4AE292A852B9}"/>
    <dgm:cxn modelId="{22576087-C2EC-471E-BCD0-3BCF281A5620}" type="presOf" srcId="{0185AAE6-264A-4161-8552-71E6CFA03B3A}" destId="{51EB1E66-D55A-4330-A5D1-2A4E2500ECD7}" srcOrd="0" destOrd="0" presId="urn:microsoft.com/office/officeart/2008/layout/LinedList"/>
    <dgm:cxn modelId="{4051E2A4-D32A-469A-90D2-B3F0C8A1825D}" srcId="{3BEC9F65-8B36-4C5A-81A8-BECBA9775F93}" destId="{87BAC397-E560-41BC-B7F1-9D7B53E15B56}" srcOrd="2" destOrd="0" parTransId="{CD56DC23-CDE9-4885-B32F-22CEAC25FBE6}" sibTransId="{86E2D638-7D33-4AB4-A314-27FE121970C5}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B30A50E5-C31F-4B85-AEA1-70765C3A0D9E}" srcId="{3BEC9F65-8B36-4C5A-81A8-BECBA9775F93}" destId="{201F576F-4A22-4CF0-83C6-54F60E4A6C5D}" srcOrd="5" destOrd="0" parTransId="{D73F962F-5C1A-43EA-A16A-D39AEABB9789}" sibTransId="{29355E96-5D5B-4E2F-8ED0-3D4416ACAF0D}"/>
    <dgm:cxn modelId="{8A9916E6-826A-4271-A82D-3AC612BCF9E1}" srcId="{3BEC9F65-8B36-4C5A-81A8-BECBA9775F93}" destId="{46C406E0-0BC8-4BE8-8F00-C711A890A231}" srcOrd="1" destOrd="0" parTransId="{3269265D-2603-48B9-A72E-7A35F4B75673}" sibTransId="{B1060509-0618-4402-9235-7D978C6DA296}"/>
    <dgm:cxn modelId="{A6EDF9EB-0FDA-43D6-8F14-1408B73303FE}" type="presOf" srcId="{81B26E0D-68EA-4D9D-8DC7-BD22754E32EB}" destId="{76C1D7B2-45DA-4A3B-A0BF-11C58B2CEAD5}" srcOrd="0" destOrd="0" presId="urn:microsoft.com/office/officeart/2008/layout/LinedList"/>
    <dgm:cxn modelId="{3E0468F6-83E2-4A81-A508-716A1E972198}" type="presOf" srcId="{6FA8B4C4-9AB9-4794-8F74-678A9B773D7A}" destId="{F9B555D5-4A45-453C-9F6F-C209E0BDA878}" srcOrd="0" destOrd="0" presId="urn:microsoft.com/office/officeart/2008/layout/LinedList"/>
    <dgm:cxn modelId="{79414AF6-C032-439F-90E6-AAA8063E8413}" type="presOf" srcId="{201F576F-4A22-4CF0-83C6-54F60E4A6C5D}" destId="{F27A6C86-4FA4-41A7-BCA9-DB855D76973F}" srcOrd="0" destOrd="0" presId="urn:microsoft.com/office/officeart/2008/layout/LinedList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E93F2949-4C41-4397-A125-6D07286183E0}" type="presParOf" srcId="{2BD571CB-70F3-4DFB-9B9F-D9C79AA2CC70}" destId="{4E42707D-5723-4B63-AAD4-AC7444725B6E}" srcOrd="0" destOrd="0" presId="urn:microsoft.com/office/officeart/2008/layout/LinedList"/>
    <dgm:cxn modelId="{B67CC9BF-DC9D-4028-916D-5FC033224FCD}" type="presParOf" srcId="{2BD571CB-70F3-4DFB-9B9F-D9C79AA2CC70}" destId="{64F06806-FE4F-4161-BD8C-E2CAA65018D6}" srcOrd="1" destOrd="0" presId="urn:microsoft.com/office/officeart/2008/layout/LinedList"/>
    <dgm:cxn modelId="{19EF9B51-0E13-4B7A-AA80-C57437BAA1BB}" type="presParOf" srcId="{64F06806-FE4F-4161-BD8C-E2CAA65018D6}" destId="{3F744E87-D928-45F2-AD39-49755B3B0B49}" srcOrd="0" destOrd="0" presId="urn:microsoft.com/office/officeart/2008/layout/LinedList"/>
    <dgm:cxn modelId="{FD6B4387-FC0A-4773-94B0-BC4338E4465A}" type="presParOf" srcId="{64F06806-FE4F-4161-BD8C-E2CAA65018D6}" destId="{51EB1E66-D55A-4330-A5D1-2A4E2500ECD7}" srcOrd="1" destOrd="0" presId="urn:microsoft.com/office/officeart/2008/layout/LinedList"/>
    <dgm:cxn modelId="{2DE043E3-6F2B-4080-89E6-C275E037512C}" type="presParOf" srcId="{64F06806-FE4F-4161-BD8C-E2CAA65018D6}" destId="{029F9D9E-642D-4107-95E4-97CF930C6C83}" srcOrd="2" destOrd="0" presId="urn:microsoft.com/office/officeart/2008/layout/LinedList"/>
    <dgm:cxn modelId="{95C53E63-5497-4B56-814E-89612A291D7E}" type="presParOf" srcId="{2BD571CB-70F3-4DFB-9B9F-D9C79AA2CC70}" destId="{D28EAA5E-F55C-45E3-975E-73326A4701D4}" srcOrd="2" destOrd="0" presId="urn:microsoft.com/office/officeart/2008/layout/LinedList"/>
    <dgm:cxn modelId="{752079AF-F9AC-45ED-B497-945F0AB6768D}" type="presParOf" srcId="{2BD571CB-70F3-4DFB-9B9F-D9C79AA2CC70}" destId="{383CAF7E-EE1B-4E27-AF2C-BE6A7B2546BB}" srcOrd="3" destOrd="0" presId="urn:microsoft.com/office/officeart/2008/layout/LinedList"/>
    <dgm:cxn modelId="{2EE53D2A-0DBC-492A-8900-27FBF125D08C}" type="presParOf" srcId="{2BD571CB-70F3-4DFB-9B9F-D9C79AA2CC70}" destId="{5042BECA-5690-4316-81E1-EB52D4123F59}" srcOrd="4" destOrd="0" presId="urn:microsoft.com/office/officeart/2008/layout/LinedList"/>
    <dgm:cxn modelId="{DFAABCC7-5363-443E-8DE1-621698E11098}" type="presParOf" srcId="{5042BECA-5690-4316-81E1-EB52D4123F59}" destId="{611865FD-F5E6-4C6B-9BC7-E1D8E130A14D}" srcOrd="0" destOrd="0" presId="urn:microsoft.com/office/officeart/2008/layout/LinedList"/>
    <dgm:cxn modelId="{347390C0-AEAF-40B6-8A05-C70D1C0C5757}" type="presParOf" srcId="{5042BECA-5690-4316-81E1-EB52D4123F59}" destId="{645ABEC6-E601-4B09-B539-FCB7B13A3006}" srcOrd="1" destOrd="0" presId="urn:microsoft.com/office/officeart/2008/layout/LinedList"/>
    <dgm:cxn modelId="{77C17C8B-1FB4-4359-B165-D40E0FFA0134}" type="presParOf" srcId="{5042BECA-5690-4316-81E1-EB52D4123F59}" destId="{E602D550-9861-4A4D-BDD8-875C77176CDC}" srcOrd="2" destOrd="0" presId="urn:microsoft.com/office/officeart/2008/layout/LinedList"/>
    <dgm:cxn modelId="{6D04F7DA-5E9A-4D6D-BAB3-3F7278270AA5}" type="presParOf" srcId="{2BD571CB-70F3-4DFB-9B9F-D9C79AA2CC70}" destId="{5CCB3A4B-07FE-4B97-98FB-28E02C9A03C1}" srcOrd="5" destOrd="0" presId="urn:microsoft.com/office/officeart/2008/layout/LinedList"/>
    <dgm:cxn modelId="{D76FDBDE-60C5-4DDC-B7FA-01211FEF4E28}" type="presParOf" srcId="{2BD571CB-70F3-4DFB-9B9F-D9C79AA2CC70}" destId="{307A2425-9986-499A-A50E-B24FD2B7FD9D}" srcOrd="6" destOrd="0" presId="urn:microsoft.com/office/officeart/2008/layout/LinedList"/>
    <dgm:cxn modelId="{29BB8059-4048-4E85-B7AE-33E22515A908}" type="presParOf" srcId="{2BD571CB-70F3-4DFB-9B9F-D9C79AA2CC70}" destId="{04D6DCE2-5E69-489C-94A4-C2CB121BE59E}" srcOrd="7" destOrd="0" presId="urn:microsoft.com/office/officeart/2008/layout/LinedList"/>
    <dgm:cxn modelId="{D33B0B98-4D08-4172-A7A8-954F68CB3651}" type="presParOf" srcId="{04D6DCE2-5E69-489C-94A4-C2CB121BE59E}" destId="{2BBB5C98-07F5-443C-B874-F449FD943EE0}" srcOrd="0" destOrd="0" presId="urn:microsoft.com/office/officeart/2008/layout/LinedList"/>
    <dgm:cxn modelId="{EDDB6307-7970-4F8A-8F1F-1FF407D6DB73}" type="presParOf" srcId="{04D6DCE2-5E69-489C-94A4-C2CB121BE59E}" destId="{46F02786-C3DB-4DBF-A789-08CEAB9A4EBA}" srcOrd="1" destOrd="0" presId="urn:microsoft.com/office/officeart/2008/layout/LinedList"/>
    <dgm:cxn modelId="{565147B7-0EA1-49D8-BE9E-DB7B9E7F69B9}" type="presParOf" srcId="{04D6DCE2-5E69-489C-94A4-C2CB121BE59E}" destId="{62D121E0-FB3F-4F2F-B94A-AAC219453EF6}" srcOrd="2" destOrd="0" presId="urn:microsoft.com/office/officeart/2008/layout/LinedList"/>
    <dgm:cxn modelId="{3F931679-87E7-45B2-BD71-5566BBCCA817}" type="presParOf" srcId="{2BD571CB-70F3-4DFB-9B9F-D9C79AA2CC70}" destId="{C7124869-B5B6-4FCC-A39C-E57A6B4DDC34}" srcOrd="8" destOrd="0" presId="urn:microsoft.com/office/officeart/2008/layout/LinedList"/>
    <dgm:cxn modelId="{5E80101A-D9EF-4C80-B618-C9ECB2C06EA6}" type="presParOf" srcId="{2BD571CB-70F3-4DFB-9B9F-D9C79AA2CC70}" destId="{EA552CA8-24FE-462D-A104-5B1EEC7295B3}" srcOrd="9" destOrd="0" presId="urn:microsoft.com/office/officeart/2008/layout/LinedList"/>
    <dgm:cxn modelId="{236BCE11-4979-4389-8340-0B59F3B47DC1}" type="presParOf" srcId="{2BD571CB-70F3-4DFB-9B9F-D9C79AA2CC70}" destId="{7E3AE418-9CAC-4EA9-9CD8-5D39BE197D36}" srcOrd="10" destOrd="0" presId="urn:microsoft.com/office/officeart/2008/layout/LinedList"/>
    <dgm:cxn modelId="{D7D457DE-EBB7-4B13-8897-3B3E1BC5C7F7}" type="presParOf" srcId="{7E3AE418-9CAC-4EA9-9CD8-5D39BE197D36}" destId="{ACE0524A-21CE-45A1-AF98-18EC3F6BEC6C}" srcOrd="0" destOrd="0" presId="urn:microsoft.com/office/officeart/2008/layout/LinedList"/>
    <dgm:cxn modelId="{47E2915A-B73B-461A-AAE3-BA86608D357E}" type="presParOf" srcId="{7E3AE418-9CAC-4EA9-9CD8-5D39BE197D36}" destId="{9F9E78D7-1B44-4F89-A1BA-5259489D0176}" srcOrd="1" destOrd="0" presId="urn:microsoft.com/office/officeart/2008/layout/LinedList"/>
    <dgm:cxn modelId="{FD332539-21F4-4AF5-9D64-D181F87C7B40}" type="presParOf" srcId="{7E3AE418-9CAC-4EA9-9CD8-5D39BE197D36}" destId="{9FE154CD-DB00-4518-BEC2-B8BC0A7B56B1}" srcOrd="2" destOrd="0" presId="urn:microsoft.com/office/officeart/2008/layout/LinedList"/>
    <dgm:cxn modelId="{8FB65454-95A4-45A9-BADD-9714C202F886}" type="presParOf" srcId="{2BD571CB-70F3-4DFB-9B9F-D9C79AA2CC70}" destId="{C552676E-D473-452F-AB65-22DB26A8B7A4}" srcOrd="11" destOrd="0" presId="urn:microsoft.com/office/officeart/2008/layout/LinedList"/>
    <dgm:cxn modelId="{49E25193-9002-4C1E-9126-1CCD5DA3019D}" type="presParOf" srcId="{2BD571CB-70F3-4DFB-9B9F-D9C79AA2CC70}" destId="{6F9F7E7D-D877-4855-BFC3-1617B07F1F66}" srcOrd="12" destOrd="0" presId="urn:microsoft.com/office/officeart/2008/layout/LinedList"/>
    <dgm:cxn modelId="{03115BFD-D28C-4D5E-82B9-14010CF36826}" type="presParOf" srcId="{2BD571CB-70F3-4DFB-9B9F-D9C79AA2CC70}" destId="{7757F4E1-42A2-451F-9AF1-C01F5BAFD57D}" srcOrd="13" destOrd="0" presId="urn:microsoft.com/office/officeart/2008/layout/LinedList"/>
    <dgm:cxn modelId="{3F92F97B-3AB0-4F63-B3E1-A0D868323E0F}" type="presParOf" srcId="{7757F4E1-42A2-451F-9AF1-C01F5BAFD57D}" destId="{9D2A5318-59E0-4C24-8541-844F6C251C44}" srcOrd="0" destOrd="0" presId="urn:microsoft.com/office/officeart/2008/layout/LinedList"/>
    <dgm:cxn modelId="{4B488542-A655-4994-AF32-73B093F94499}" type="presParOf" srcId="{7757F4E1-42A2-451F-9AF1-C01F5BAFD57D}" destId="{F9B555D5-4A45-453C-9F6F-C209E0BDA878}" srcOrd="1" destOrd="0" presId="urn:microsoft.com/office/officeart/2008/layout/LinedList"/>
    <dgm:cxn modelId="{A069F894-2F79-4806-8F4C-78A7B5AD8D69}" type="presParOf" srcId="{7757F4E1-42A2-451F-9AF1-C01F5BAFD57D}" destId="{AF2BBB11-1FEF-49F1-8F3D-51E8995A2568}" srcOrd="2" destOrd="0" presId="urn:microsoft.com/office/officeart/2008/layout/LinedList"/>
    <dgm:cxn modelId="{601E7B3D-B673-4242-A46A-D92A2BFABE71}" type="presParOf" srcId="{2BD571CB-70F3-4DFB-9B9F-D9C79AA2CC70}" destId="{F1A1C950-6E07-4CF1-BF4D-64508450A007}" srcOrd="14" destOrd="0" presId="urn:microsoft.com/office/officeart/2008/layout/LinedList"/>
    <dgm:cxn modelId="{8A0ADAED-B7BC-42A0-ABD2-D683F0529B83}" type="presParOf" srcId="{2BD571CB-70F3-4DFB-9B9F-D9C79AA2CC70}" destId="{2808A1EA-0949-421F-AE69-BD0C3A00501D}" srcOrd="15" destOrd="0" presId="urn:microsoft.com/office/officeart/2008/layout/LinedList"/>
    <dgm:cxn modelId="{B77148B8-4E31-4693-AE82-DF48B6469C67}" type="presParOf" srcId="{2BD571CB-70F3-4DFB-9B9F-D9C79AA2CC70}" destId="{B404E9BC-16B4-4CCF-827E-49B82B6476E4}" srcOrd="16" destOrd="0" presId="urn:microsoft.com/office/officeart/2008/layout/LinedList"/>
    <dgm:cxn modelId="{647DCA2F-12F6-48DD-A644-657F6A903FEC}" type="presParOf" srcId="{B404E9BC-16B4-4CCF-827E-49B82B6476E4}" destId="{58EFD960-45C0-4EFD-B7C6-95874A488FF1}" srcOrd="0" destOrd="0" presId="urn:microsoft.com/office/officeart/2008/layout/LinedList"/>
    <dgm:cxn modelId="{D361FD52-B82A-4A40-B287-8A85001CD57F}" type="presParOf" srcId="{B404E9BC-16B4-4CCF-827E-49B82B6476E4}" destId="{F27A6C86-4FA4-41A7-BCA9-DB855D76973F}" srcOrd="1" destOrd="0" presId="urn:microsoft.com/office/officeart/2008/layout/LinedList"/>
    <dgm:cxn modelId="{20CC6409-CCDF-4471-93E8-6F798971ACDF}" type="presParOf" srcId="{B404E9BC-16B4-4CCF-827E-49B82B6476E4}" destId="{9D0361D9-5A95-45DA-8E66-519DE145B9BE}" srcOrd="2" destOrd="0" presId="urn:microsoft.com/office/officeart/2008/layout/LinedList"/>
    <dgm:cxn modelId="{FAABB628-C506-42B3-A4AD-C59AE1781D8B}" type="presParOf" srcId="{2BD571CB-70F3-4DFB-9B9F-D9C79AA2CC70}" destId="{FAC884A1-0A8E-440A-A5D0-8ACAE69F7D2B}" srcOrd="17" destOrd="0" presId="urn:microsoft.com/office/officeart/2008/layout/LinedList"/>
    <dgm:cxn modelId="{DABD19C5-8267-4BBE-8D2B-3BBAEF4FABB8}" type="presParOf" srcId="{2BD571CB-70F3-4DFB-9B9F-D9C79AA2CC70}" destId="{D5109C6F-C841-494C-B195-DFA8FEB9F892}" srcOrd="18" destOrd="0" presId="urn:microsoft.com/office/officeart/2008/layout/LinedList"/>
    <dgm:cxn modelId="{29812FF9-856D-44D7-AE42-A89DE477D28E}" type="presParOf" srcId="{2BD571CB-70F3-4DFB-9B9F-D9C79AA2CC70}" destId="{37EAB9BB-9A11-4843-94D8-A52BB6DD18A4}" srcOrd="19" destOrd="0" presId="urn:microsoft.com/office/officeart/2008/layout/LinedList"/>
    <dgm:cxn modelId="{59D6BD0F-0F78-43B5-A8E0-7FD7D940C37E}" type="presParOf" srcId="{37EAB9BB-9A11-4843-94D8-A52BB6DD18A4}" destId="{03F9401B-49B6-4561-863A-CDB1302A1B89}" srcOrd="0" destOrd="0" presId="urn:microsoft.com/office/officeart/2008/layout/LinedList"/>
    <dgm:cxn modelId="{E0241EB7-93E4-4318-87E7-0C8964670822}" type="presParOf" srcId="{37EAB9BB-9A11-4843-94D8-A52BB6DD18A4}" destId="{76C1D7B2-45DA-4A3B-A0BF-11C58B2CEAD5}" srcOrd="1" destOrd="0" presId="urn:microsoft.com/office/officeart/2008/layout/LinedList"/>
    <dgm:cxn modelId="{1199676A-C9A7-43F3-9B54-7BCA4991D5C9}" type="presParOf" srcId="{37EAB9BB-9A11-4843-94D8-A52BB6DD18A4}" destId="{E27C3365-BE73-40BE-9EE2-6E6CDCB56DCF}" srcOrd="2" destOrd="0" presId="urn:microsoft.com/office/officeart/2008/layout/LinedList"/>
    <dgm:cxn modelId="{3F4B7E7B-33B0-444E-A0BD-9C8F1A9C5ACE}" type="presParOf" srcId="{2BD571CB-70F3-4DFB-9B9F-D9C79AA2CC70}" destId="{54D39573-EC8E-486F-9174-3DCA400D7E21}" srcOrd="20" destOrd="0" presId="urn:microsoft.com/office/officeart/2008/layout/LinedList"/>
    <dgm:cxn modelId="{E318B804-4C30-4F9F-98A0-29D1AC8CD4CD}" type="presParOf" srcId="{2BD571CB-70F3-4DFB-9B9F-D9C79AA2CC70}" destId="{7B1321FA-F009-4085-AAAE-D78D359A8DAE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생산관리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0185AAE6-264A-4161-8552-71E6CFA03B3A}">
      <dgm:prSet phldrT="[텍스트]" custT="1"/>
      <dgm:spPr/>
      <dgm:t>
        <a:bodyPr/>
        <a:lstStyle/>
        <a:p>
          <a:pPr latinLnBrk="1"/>
          <a:r>
            <a:rPr lang="en-US" altLang="ko-KR" sz="1600" b="1"/>
            <a:t>1. </a:t>
          </a:r>
          <a:r>
            <a:rPr lang="ko-KR" altLang="en-US" sz="1600" b="1"/>
            <a:t>계획일자</a:t>
          </a:r>
          <a:r>
            <a:rPr lang="en-US" altLang="ko-KR" sz="1600" b="1"/>
            <a:t>, </a:t>
          </a:r>
          <a:r>
            <a:rPr lang="ko-KR" altLang="en-US" sz="1600" b="1"/>
            <a:t>품목정보</a:t>
          </a:r>
          <a:r>
            <a:rPr lang="en-US" altLang="ko-KR" sz="1600" b="1"/>
            <a:t>, </a:t>
          </a:r>
          <a:r>
            <a:rPr lang="ko-KR" altLang="en-US" sz="1600" b="1"/>
            <a:t>생산계획번호</a:t>
          </a:r>
          <a:r>
            <a:rPr lang="en-US" altLang="ko-KR" sz="1600" b="1"/>
            <a:t>, </a:t>
          </a:r>
          <a:r>
            <a:rPr lang="ko-KR" altLang="en-US" sz="1600" b="1"/>
            <a:t>수주번호로 데이터  조회가 가능하다</a:t>
          </a:r>
          <a:r>
            <a:rPr lang="en-US" altLang="ko-KR" sz="1600" b="1"/>
            <a:t>.</a:t>
          </a:r>
          <a:endParaRPr lang="ko-KR" altLang="en-US" sz="1600" b="1"/>
        </a:p>
      </dgm:t>
    </dgm:pt>
    <dgm:pt modelId="{6C150E49-ED56-4CA2-B7E5-6D712AB05965}" type="par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2E5C1EAB-C65D-49CD-B1CA-4AE292A852B9}" type="sib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46C406E0-0BC8-4BE8-8F00-C711A890A231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2. </a:t>
          </a:r>
          <a:r>
            <a:rPr lang="ko-KR" altLang="en-US" sz="1600" b="1" dirty="0"/>
            <a:t>각 생산계획은 작업지시 유무에 따라 삭제가 가능하다</a:t>
          </a:r>
        </a:p>
      </dgm:t>
    </dgm:pt>
    <dgm:pt modelId="{3269265D-2603-48B9-A72E-7A35F4B75673}" type="par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B1060509-0618-4402-9235-7D978C6DA296}" type="sib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87BAC397-E560-41BC-B7F1-9D7B53E15B56}">
      <dgm:prSet phldrT="[텍스트]" custT="1"/>
      <dgm:spPr/>
      <dgm:t>
        <a:bodyPr/>
        <a:lstStyle/>
        <a:p>
          <a:pPr latinLnBrk="1"/>
          <a:r>
            <a:rPr lang="en-US" altLang="ko-KR" sz="1600" b="1"/>
            <a:t>3. </a:t>
          </a:r>
          <a:r>
            <a:rPr lang="ko-KR" altLang="en-US" sz="1600" b="1"/>
            <a:t>생산계획번호는 계획일자를 기준으로 발급된다</a:t>
          </a:r>
          <a:r>
            <a:rPr lang="en-US" altLang="ko-KR" sz="1600" b="1"/>
            <a:t>.</a:t>
          </a:r>
          <a:r>
            <a:rPr lang="ko-KR" altLang="en-US" sz="1600" b="1"/>
            <a:t> </a:t>
          </a:r>
        </a:p>
      </dgm:t>
    </dgm:pt>
    <dgm:pt modelId="{CD56DC23-CDE9-4885-B32F-22CEAC25FBE6}" type="par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86E2D638-7D33-4AB4-A314-27FE121970C5}" type="sib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7FFB7E43-7CF1-4B8F-A415-79BC03BD363D}">
      <dgm:prSet phldrT="[텍스트]" custT="1"/>
      <dgm:spPr/>
      <dgm:t>
        <a:bodyPr/>
        <a:lstStyle/>
        <a:p>
          <a:pPr latinLnBrk="1"/>
          <a:r>
            <a:rPr lang="en-US" altLang="ko-KR" sz="1600" b="1"/>
            <a:t>4. </a:t>
          </a:r>
          <a:r>
            <a:rPr lang="ko-KR" altLang="en-US" sz="1600" b="1"/>
            <a:t>수주가 있는 건에서만 생산계획을 내릴 수 있다</a:t>
          </a:r>
        </a:p>
      </dgm:t>
    </dgm:pt>
    <dgm:pt modelId="{706584B0-1DBB-4FE6-BB8C-F0C429A774FD}" type="parTrans" cxnId="{7F6B1674-FCD8-481E-9FE9-7C88580BA825}">
      <dgm:prSet/>
      <dgm:spPr/>
      <dgm:t>
        <a:bodyPr/>
        <a:lstStyle/>
        <a:p>
          <a:pPr latinLnBrk="1"/>
          <a:endParaRPr lang="ko-KR" altLang="en-US"/>
        </a:p>
      </dgm:t>
    </dgm:pt>
    <dgm:pt modelId="{C67164A2-8BA1-47A8-BC56-5685AD01F49D}" type="sibTrans" cxnId="{7F6B1674-FCD8-481E-9FE9-7C88580BA825}">
      <dgm:prSet/>
      <dgm:spPr/>
      <dgm:t>
        <a:bodyPr/>
        <a:lstStyle/>
        <a:p>
          <a:pPr latinLnBrk="1"/>
          <a:endParaRPr lang="ko-KR" altLang="en-US"/>
        </a:p>
      </dgm:t>
    </dgm:pt>
    <dgm:pt modelId="{6FA8B4C4-9AB9-4794-8F74-678A9B773D7A}">
      <dgm:prSet phldrT="[텍스트]" custT="1"/>
      <dgm:spPr/>
      <dgm:t>
        <a:bodyPr/>
        <a:lstStyle/>
        <a:p>
          <a:pPr latinLnBrk="1"/>
          <a:r>
            <a:rPr lang="en-US" altLang="ko-KR" sz="1600" b="1"/>
            <a:t>5. </a:t>
          </a:r>
          <a:r>
            <a:rPr lang="ko-KR" altLang="en-US" sz="1600" b="1"/>
            <a:t>같은 수주번호에 </a:t>
          </a:r>
          <a:r>
            <a:rPr lang="en-US" altLang="ko-KR" sz="1600" b="1"/>
            <a:t>2</a:t>
          </a:r>
          <a:r>
            <a:rPr lang="ko-KR" altLang="en-US" sz="1600" b="1"/>
            <a:t>개 이상 생산계획을 내릴 수 없다</a:t>
          </a:r>
          <a:r>
            <a:rPr lang="en-US" altLang="ko-KR" sz="1600" b="1"/>
            <a:t>.</a:t>
          </a:r>
          <a:endParaRPr lang="ko-KR" altLang="en-US" sz="1600" b="1"/>
        </a:p>
      </dgm:t>
    </dgm:pt>
    <dgm:pt modelId="{BDF22C32-014B-4277-B961-2F7038702D6A}" type="parTrans" cxnId="{5655584A-6A2A-4558-BA53-858CF4CB32FC}">
      <dgm:prSet/>
      <dgm:spPr/>
      <dgm:t>
        <a:bodyPr/>
        <a:lstStyle/>
        <a:p>
          <a:pPr latinLnBrk="1"/>
          <a:endParaRPr lang="ko-KR" altLang="en-US"/>
        </a:p>
      </dgm:t>
    </dgm:pt>
    <dgm:pt modelId="{5688A039-F584-41B0-9F1E-59699F005415}" type="sibTrans" cxnId="{5655584A-6A2A-4558-BA53-858CF4CB32FC}">
      <dgm:prSet/>
      <dgm:spPr/>
      <dgm:t>
        <a:bodyPr/>
        <a:lstStyle/>
        <a:p>
          <a:pPr latinLnBrk="1"/>
          <a:endParaRPr lang="ko-KR" altLang="en-US"/>
        </a:p>
      </dgm:t>
    </dgm:pt>
    <dgm:pt modelId="{201F576F-4A22-4CF0-83C6-54F60E4A6C5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D73F962F-5C1A-43EA-A16A-D39AEABB9789}" type="parTrans" cxnId="{B30A50E5-C31F-4B85-AEA1-70765C3A0D9E}">
      <dgm:prSet/>
      <dgm:spPr/>
      <dgm:t>
        <a:bodyPr/>
        <a:lstStyle/>
        <a:p>
          <a:pPr latinLnBrk="1"/>
          <a:endParaRPr lang="ko-KR" altLang="en-US"/>
        </a:p>
      </dgm:t>
    </dgm:pt>
    <dgm:pt modelId="{29355E96-5D5B-4E2F-8ED0-3D4416ACAF0D}" type="sibTrans" cxnId="{B30A50E5-C31F-4B85-AEA1-70765C3A0D9E}">
      <dgm:prSet/>
      <dgm:spPr/>
      <dgm:t>
        <a:bodyPr/>
        <a:lstStyle/>
        <a:p>
          <a:pPr latinLnBrk="1"/>
          <a:endParaRPr lang="ko-KR" altLang="en-US"/>
        </a:p>
      </dgm:t>
    </dgm:pt>
    <dgm:pt modelId="{81B26E0D-68EA-4D9D-8DC7-BD22754E32EB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83F34F9-890B-4DEE-BEDB-9DF2BFB59AAA}" type="parTrans" cxnId="{C8C4D972-A15E-4A90-B80C-C80443424C08}">
      <dgm:prSet/>
      <dgm:spPr/>
      <dgm:t>
        <a:bodyPr/>
        <a:lstStyle/>
        <a:p>
          <a:pPr latinLnBrk="1"/>
          <a:endParaRPr lang="ko-KR" altLang="en-US"/>
        </a:p>
      </dgm:t>
    </dgm:pt>
    <dgm:pt modelId="{0293ACC4-87D3-4DAC-B279-A04B5282B967}" type="sibTrans" cxnId="{C8C4D972-A15E-4A90-B80C-C80443424C08}">
      <dgm:prSet/>
      <dgm:spPr/>
      <dgm:t>
        <a:bodyPr/>
        <a:lstStyle/>
        <a:p>
          <a:pPr latinLnBrk="1"/>
          <a:endParaRPr lang="ko-KR" altLang="en-US"/>
        </a:p>
      </dgm:t>
    </dgm:pt>
    <dgm:pt modelId="{691F3AFF-7955-4529-9B88-C17B49CC9B3B}">
      <dgm:prSet phldrT="[텍스트]" custT="1"/>
      <dgm:spPr/>
      <dgm:t>
        <a:bodyPr/>
        <a:lstStyle/>
        <a:p>
          <a:pPr latinLnBrk="1"/>
          <a:r>
            <a:rPr lang="en-US" altLang="ko-KR" sz="1600" b="1"/>
            <a:t>6. </a:t>
          </a:r>
          <a:r>
            <a:rPr lang="ko-KR" altLang="en-US" sz="1600" b="1"/>
            <a:t>계획수량은 수주수량을 초과할 수 없다</a:t>
          </a:r>
          <a:r>
            <a:rPr lang="en-US" altLang="ko-KR" sz="1600" b="1"/>
            <a:t>.</a:t>
          </a:r>
          <a:endParaRPr lang="ko-KR" altLang="en-US" sz="1600" b="1"/>
        </a:p>
      </dgm:t>
    </dgm:pt>
    <dgm:pt modelId="{9E5ECA10-667D-43C7-96D4-6A3525E95128}" type="parTrans" cxnId="{AA0EC14D-24B2-4008-B49D-2BF7AAE45EF6}">
      <dgm:prSet/>
      <dgm:spPr/>
      <dgm:t>
        <a:bodyPr/>
        <a:lstStyle/>
        <a:p>
          <a:pPr latinLnBrk="1"/>
          <a:endParaRPr lang="ko-KR" altLang="en-US"/>
        </a:p>
      </dgm:t>
    </dgm:pt>
    <dgm:pt modelId="{8E5AB148-0343-4859-BB37-7147E6AA17E5}" type="sibTrans" cxnId="{AA0EC14D-24B2-4008-B49D-2BF7AAE45EF6}">
      <dgm:prSet/>
      <dgm:spPr/>
      <dgm:t>
        <a:bodyPr/>
        <a:lstStyle/>
        <a:p>
          <a:pPr latinLnBrk="1"/>
          <a:endParaRPr lang="ko-KR" altLang="en-US"/>
        </a:p>
      </dgm:t>
    </dgm:pt>
    <dgm:pt modelId="{23CB70B6-2A42-4D4F-9E0D-CE0296E8DC3F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F8347334-89FA-4726-B932-47BF34872AB4}" type="parTrans" cxnId="{C016C8D2-AC73-4DFA-B7FB-12FEF7C3B03D}">
      <dgm:prSet/>
      <dgm:spPr/>
      <dgm:t>
        <a:bodyPr/>
        <a:lstStyle/>
        <a:p>
          <a:pPr latinLnBrk="1"/>
          <a:endParaRPr lang="ko-KR" altLang="en-US"/>
        </a:p>
      </dgm:t>
    </dgm:pt>
    <dgm:pt modelId="{D314E654-2226-42E4-BF18-2981153181AF}" type="sibTrans" cxnId="{C016C8D2-AC73-4DFA-B7FB-12FEF7C3B03D}">
      <dgm:prSet/>
      <dgm:spPr/>
      <dgm:t>
        <a:bodyPr/>
        <a:lstStyle/>
        <a:p>
          <a:pPr latinLnBrk="1"/>
          <a:endParaRPr lang="ko-KR" altLang="en-US"/>
        </a:p>
      </dgm:t>
    </dgm:pt>
    <dgm:pt modelId="{D6F7BF77-0B27-4BB9-8B20-BB1F727BE0EB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305819ED-288B-4577-91C9-7148C8C83D15}" type="parTrans" cxnId="{09DC4752-A782-47D0-BECE-B00B3878E307}">
      <dgm:prSet/>
      <dgm:spPr/>
      <dgm:t>
        <a:bodyPr/>
        <a:lstStyle/>
        <a:p>
          <a:pPr latinLnBrk="1"/>
          <a:endParaRPr lang="ko-KR" altLang="en-US"/>
        </a:p>
      </dgm:t>
    </dgm:pt>
    <dgm:pt modelId="{0235241B-20FC-47F4-ADCC-3E49DFB52F19}" type="sibTrans" cxnId="{09DC4752-A782-47D0-BECE-B00B3878E307}">
      <dgm:prSet/>
      <dgm:spPr/>
      <dgm:t>
        <a:bodyPr/>
        <a:lstStyle/>
        <a:p>
          <a:pPr latinLnBrk="1"/>
          <a:endParaRPr lang="ko-KR" altLang="en-US"/>
        </a:p>
      </dgm:t>
    </dgm:pt>
    <dgm:pt modelId="{389223E2-E18B-43D0-8042-CC0EB61C28F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1E791A32-4DD0-45A1-92BA-3AC13149FD2A}" type="parTrans" cxnId="{710D5C39-8C98-4DB7-8306-A1D504E38FC1}">
      <dgm:prSet/>
      <dgm:spPr/>
      <dgm:t>
        <a:bodyPr/>
        <a:lstStyle/>
        <a:p>
          <a:pPr latinLnBrk="1"/>
          <a:endParaRPr lang="ko-KR" altLang="en-US"/>
        </a:p>
      </dgm:t>
    </dgm:pt>
    <dgm:pt modelId="{C23F56DC-E21D-4E74-8BBE-2A74B8ECC1D6}" type="sibTrans" cxnId="{710D5C39-8C98-4DB7-8306-A1D504E38FC1}">
      <dgm:prSet/>
      <dgm:spPr/>
      <dgm:t>
        <a:bodyPr/>
        <a:lstStyle/>
        <a:p>
          <a:pPr latinLnBrk="1"/>
          <a:endParaRPr lang="ko-KR" altLang="en-US"/>
        </a:p>
      </dgm:t>
    </dgm:pt>
    <dgm:pt modelId="{2B7C0D63-366D-470A-AB06-04A101AEE19D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24EA00FD-1ED9-4478-8E5B-89101E5C8483}" type="parTrans" cxnId="{3D1D9519-2CF9-4D28-A62C-5AADD682718D}">
      <dgm:prSet/>
      <dgm:spPr/>
      <dgm:t>
        <a:bodyPr/>
        <a:lstStyle/>
        <a:p>
          <a:pPr latinLnBrk="1"/>
          <a:endParaRPr lang="ko-KR" altLang="en-US"/>
        </a:p>
      </dgm:t>
    </dgm:pt>
    <dgm:pt modelId="{BA3B2E5D-8575-4FE1-A607-2A091417451D}" type="sibTrans" cxnId="{3D1D9519-2CF9-4D28-A62C-5AADD682718D}">
      <dgm:prSet/>
      <dgm:spPr/>
      <dgm:t>
        <a:bodyPr/>
        <a:lstStyle/>
        <a:p>
          <a:pPr latinLnBrk="1"/>
          <a:endParaRPr lang="ko-KR" altLang="en-US"/>
        </a:p>
      </dgm:t>
    </dgm:pt>
    <dgm:pt modelId="{2AFDD89B-EF45-4ECA-9CD0-A11008012957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DA60C8CD-93B0-404D-9B5C-2FFE9F228E7F}" type="parTrans" cxnId="{C03F1048-C570-4C24-BF5E-DBF306DED156}">
      <dgm:prSet/>
      <dgm:spPr/>
      <dgm:t>
        <a:bodyPr/>
        <a:lstStyle/>
        <a:p>
          <a:pPr latinLnBrk="1"/>
          <a:endParaRPr lang="ko-KR" altLang="en-US"/>
        </a:p>
      </dgm:t>
    </dgm:pt>
    <dgm:pt modelId="{F7C1B366-F491-468E-9956-8C78464B620D}" type="sibTrans" cxnId="{C03F1048-C570-4C24-BF5E-DBF306DED156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1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14" custScaleX="119734"/>
      <dgm:spPr/>
    </dgm:pt>
    <dgm:pt modelId="{2BD571CB-70F3-4DFB-9B9F-D9C79AA2CC70}" type="pres">
      <dgm:prSet presAssocID="{3BEC9F65-8B36-4C5A-81A8-BECBA9775F93}" presName="vert1" presStyleCnt="0"/>
      <dgm:spPr/>
    </dgm:pt>
    <dgm:pt modelId="{4E42707D-5723-4B63-AAD4-AC7444725B6E}" type="pres">
      <dgm:prSet presAssocID="{0185AAE6-264A-4161-8552-71E6CFA03B3A}" presName="vertSpace2a" presStyleCnt="0"/>
      <dgm:spPr/>
    </dgm:pt>
    <dgm:pt modelId="{64F06806-FE4F-4161-BD8C-E2CAA65018D6}" type="pres">
      <dgm:prSet presAssocID="{0185AAE6-264A-4161-8552-71E6CFA03B3A}" presName="horz2" presStyleCnt="0"/>
      <dgm:spPr/>
    </dgm:pt>
    <dgm:pt modelId="{3F744E87-D928-45F2-AD39-49755B3B0B49}" type="pres">
      <dgm:prSet presAssocID="{0185AAE6-264A-4161-8552-71E6CFA03B3A}" presName="horzSpace2" presStyleCnt="0"/>
      <dgm:spPr/>
    </dgm:pt>
    <dgm:pt modelId="{51EB1E66-D55A-4330-A5D1-2A4E2500ECD7}" type="pres">
      <dgm:prSet presAssocID="{0185AAE6-264A-4161-8552-71E6CFA03B3A}" presName="tx2" presStyleLbl="revTx" presStyleIdx="1" presStyleCnt="14" custScaleX="100046"/>
      <dgm:spPr/>
    </dgm:pt>
    <dgm:pt modelId="{029F9D9E-642D-4107-95E4-97CF930C6C83}" type="pres">
      <dgm:prSet presAssocID="{0185AAE6-264A-4161-8552-71E6CFA03B3A}" presName="vert2" presStyleCnt="0"/>
      <dgm:spPr/>
    </dgm:pt>
    <dgm:pt modelId="{D28EAA5E-F55C-45E3-975E-73326A4701D4}" type="pres">
      <dgm:prSet presAssocID="{0185AAE6-264A-4161-8552-71E6CFA03B3A}" presName="thinLine2b" presStyleLbl="callout" presStyleIdx="0" presStyleCnt="13" custLinFactNeighborY="79260"/>
      <dgm:spPr/>
    </dgm:pt>
    <dgm:pt modelId="{383CAF7E-EE1B-4E27-AF2C-BE6A7B2546BB}" type="pres">
      <dgm:prSet presAssocID="{0185AAE6-264A-4161-8552-71E6CFA03B3A}" presName="vertSpace2b" presStyleCnt="0"/>
      <dgm:spPr/>
    </dgm:pt>
    <dgm:pt modelId="{5042BECA-5690-4316-81E1-EB52D4123F59}" type="pres">
      <dgm:prSet presAssocID="{46C406E0-0BC8-4BE8-8F00-C711A890A231}" presName="horz2" presStyleCnt="0"/>
      <dgm:spPr/>
    </dgm:pt>
    <dgm:pt modelId="{611865FD-F5E6-4C6B-9BC7-E1D8E130A14D}" type="pres">
      <dgm:prSet presAssocID="{46C406E0-0BC8-4BE8-8F00-C711A890A231}" presName="horzSpace2" presStyleCnt="0"/>
      <dgm:spPr/>
    </dgm:pt>
    <dgm:pt modelId="{645ABEC6-E601-4B09-B539-FCB7B13A3006}" type="pres">
      <dgm:prSet presAssocID="{46C406E0-0BC8-4BE8-8F00-C711A890A231}" presName="tx2" presStyleLbl="revTx" presStyleIdx="2" presStyleCnt="14"/>
      <dgm:spPr/>
    </dgm:pt>
    <dgm:pt modelId="{E602D550-9861-4A4D-BDD8-875C77176CDC}" type="pres">
      <dgm:prSet presAssocID="{46C406E0-0BC8-4BE8-8F00-C711A890A231}" presName="vert2" presStyleCnt="0"/>
      <dgm:spPr/>
    </dgm:pt>
    <dgm:pt modelId="{5CCB3A4B-07FE-4B97-98FB-28E02C9A03C1}" type="pres">
      <dgm:prSet presAssocID="{46C406E0-0BC8-4BE8-8F00-C711A890A231}" presName="thinLine2b" presStyleLbl="callout" presStyleIdx="1" presStyleCnt="13"/>
      <dgm:spPr/>
    </dgm:pt>
    <dgm:pt modelId="{307A2425-9986-499A-A50E-B24FD2B7FD9D}" type="pres">
      <dgm:prSet presAssocID="{46C406E0-0BC8-4BE8-8F00-C711A890A231}" presName="vertSpace2b" presStyleCnt="0"/>
      <dgm:spPr/>
    </dgm:pt>
    <dgm:pt modelId="{04D6DCE2-5E69-489C-94A4-C2CB121BE59E}" type="pres">
      <dgm:prSet presAssocID="{87BAC397-E560-41BC-B7F1-9D7B53E15B56}" presName="horz2" presStyleCnt="0"/>
      <dgm:spPr/>
    </dgm:pt>
    <dgm:pt modelId="{2BBB5C98-07F5-443C-B874-F449FD943EE0}" type="pres">
      <dgm:prSet presAssocID="{87BAC397-E560-41BC-B7F1-9D7B53E15B56}" presName="horzSpace2" presStyleCnt="0"/>
      <dgm:spPr/>
    </dgm:pt>
    <dgm:pt modelId="{46F02786-C3DB-4DBF-A789-08CEAB9A4EBA}" type="pres">
      <dgm:prSet presAssocID="{87BAC397-E560-41BC-B7F1-9D7B53E15B56}" presName="tx2" presStyleLbl="revTx" presStyleIdx="3" presStyleCnt="14"/>
      <dgm:spPr/>
    </dgm:pt>
    <dgm:pt modelId="{62D121E0-FB3F-4F2F-B94A-AAC219453EF6}" type="pres">
      <dgm:prSet presAssocID="{87BAC397-E560-41BC-B7F1-9D7B53E15B56}" presName="vert2" presStyleCnt="0"/>
      <dgm:spPr/>
    </dgm:pt>
    <dgm:pt modelId="{C7124869-B5B6-4FCC-A39C-E57A6B4DDC34}" type="pres">
      <dgm:prSet presAssocID="{87BAC397-E560-41BC-B7F1-9D7B53E15B56}" presName="thinLine2b" presStyleLbl="callout" presStyleIdx="2" presStyleCnt="13"/>
      <dgm:spPr/>
    </dgm:pt>
    <dgm:pt modelId="{EA552CA8-24FE-462D-A104-5B1EEC7295B3}" type="pres">
      <dgm:prSet presAssocID="{87BAC397-E560-41BC-B7F1-9D7B53E15B56}" presName="vertSpace2b" presStyleCnt="0"/>
      <dgm:spPr/>
    </dgm:pt>
    <dgm:pt modelId="{7E3AE418-9CAC-4EA9-9CD8-5D39BE197D36}" type="pres">
      <dgm:prSet presAssocID="{7FFB7E43-7CF1-4B8F-A415-79BC03BD363D}" presName="horz2" presStyleCnt="0"/>
      <dgm:spPr/>
    </dgm:pt>
    <dgm:pt modelId="{ACE0524A-21CE-45A1-AF98-18EC3F6BEC6C}" type="pres">
      <dgm:prSet presAssocID="{7FFB7E43-7CF1-4B8F-A415-79BC03BD363D}" presName="horzSpace2" presStyleCnt="0"/>
      <dgm:spPr/>
    </dgm:pt>
    <dgm:pt modelId="{9F9E78D7-1B44-4F89-A1BA-5259489D0176}" type="pres">
      <dgm:prSet presAssocID="{7FFB7E43-7CF1-4B8F-A415-79BC03BD363D}" presName="tx2" presStyleLbl="revTx" presStyleIdx="4" presStyleCnt="14" custScaleX="98388"/>
      <dgm:spPr/>
    </dgm:pt>
    <dgm:pt modelId="{9FE154CD-DB00-4518-BEC2-B8BC0A7B56B1}" type="pres">
      <dgm:prSet presAssocID="{7FFB7E43-7CF1-4B8F-A415-79BC03BD363D}" presName="vert2" presStyleCnt="0"/>
      <dgm:spPr/>
    </dgm:pt>
    <dgm:pt modelId="{C552676E-D473-452F-AB65-22DB26A8B7A4}" type="pres">
      <dgm:prSet presAssocID="{7FFB7E43-7CF1-4B8F-A415-79BC03BD363D}" presName="thinLine2b" presStyleLbl="callout" presStyleIdx="3" presStyleCnt="13"/>
      <dgm:spPr/>
    </dgm:pt>
    <dgm:pt modelId="{6F9F7E7D-D877-4855-BFC3-1617B07F1F66}" type="pres">
      <dgm:prSet presAssocID="{7FFB7E43-7CF1-4B8F-A415-79BC03BD363D}" presName="vertSpace2b" presStyleCnt="0"/>
      <dgm:spPr/>
    </dgm:pt>
    <dgm:pt modelId="{7757F4E1-42A2-451F-9AF1-C01F5BAFD57D}" type="pres">
      <dgm:prSet presAssocID="{6FA8B4C4-9AB9-4794-8F74-678A9B773D7A}" presName="horz2" presStyleCnt="0"/>
      <dgm:spPr/>
    </dgm:pt>
    <dgm:pt modelId="{9D2A5318-59E0-4C24-8541-844F6C251C44}" type="pres">
      <dgm:prSet presAssocID="{6FA8B4C4-9AB9-4794-8F74-678A9B773D7A}" presName="horzSpace2" presStyleCnt="0"/>
      <dgm:spPr/>
    </dgm:pt>
    <dgm:pt modelId="{F9B555D5-4A45-453C-9F6F-C209E0BDA878}" type="pres">
      <dgm:prSet presAssocID="{6FA8B4C4-9AB9-4794-8F74-678A9B773D7A}" presName="tx2" presStyleLbl="revTx" presStyleIdx="5" presStyleCnt="14"/>
      <dgm:spPr/>
    </dgm:pt>
    <dgm:pt modelId="{AF2BBB11-1FEF-49F1-8F3D-51E8995A2568}" type="pres">
      <dgm:prSet presAssocID="{6FA8B4C4-9AB9-4794-8F74-678A9B773D7A}" presName="vert2" presStyleCnt="0"/>
      <dgm:spPr/>
    </dgm:pt>
    <dgm:pt modelId="{F1A1C950-6E07-4CF1-BF4D-64508450A007}" type="pres">
      <dgm:prSet presAssocID="{6FA8B4C4-9AB9-4794-8F74-678A9B773D7A}" presName="thinLine2b" presStyleLbl="callout" presStyleIdx="4" presStyleCnt="13"/>
      <dgm:spPr/>
    </dgm:pt>
    <dgm:pt modelId="{2808A1EA-0949-421F-AE69-BD0C3A00501D}" type="pres">
      <dgm:prSet presAssocID="{6FA8B4C4-9AB9-4794-8F74-678A9B773D7A}" presName="vertSpace2b" presStyleCnt="0"/>
      <dgm:spPr/>
    </dgm:pt>
    <dgm:pt modelId="{C1D1DF38-E7F9-47C7-AE99-6E3AEF3500A4}" type="pres">
      <dgm:prSet presAssocID="{691F3AFF-7955-4529-9B88-C17B49CC9B3B}" presName="horz2" presStyleCnt="0"/>
      <dgm:spPr/>
    </dgm:pt>
    <dgm:pt modelId="{A2B9A97E-8E31-4FD0-AB9B-DFF4581F0BFD}" type="pres">
      <dgm:prSet presAssocID="{691F3AFF-7955-4529-9B88-C17B49CC9B3B}" presName="horzSpace2" presStyleCnt="0"/>
      <dgm:spPr/>
    </dgm:pt>
    <dgm:pt modelId="{5CC0C32B-62DC-415A-A6D5-9148364075A6}" type="pres">
      <dgm:prSet presAssocID="{691F3AFF-7955-4529-9B88-C17B49CC9B3B}" presName="tx2" presStyleLbl="revTx" presStyleIdx="6" presStyleCnt="14"/>
      <dgm:spPr/>
    </dgm:pt>
    <dgm:pt modelId="{639DC101-492D-4097-9F5C-AE7623330FFB}" type="pres">
      <dgm:prSet presAssocID="{691F3AFF-7955-4529-9B88-C17B49CC9B3B}" presName="vert2" presStyleCnt="0"/>
      <dgm:spPr/>
    </dgm:pt>
    <dgm:pt modelId="{5C2FAB37-36E7-4A9D-8B6D-660C3D4BB40B}" type="pres">
      <dgm:prSet presAssocID="{691F3AFF-7955-4529-9B88-C17B49CC9B3B}" presName="thinLine2b" presStyleLbl="callout" presStyleIdx="5" presStyleCnt="13"/>
      <dgm:spPr/>
    </dgm:pt>
    <dgm:pt modelId="{6577DDAA-9D44-44C2-AA5A-71C98CA5BA54}" type="pres">
      <dgm:prSet presAssocID="{691F3AFF-7955-4529-9B88-C17B49CC9B3B}" presName="vertSpace2b" presStyleCnt="0"/>
      <dgm:spPr/>
    </dgm:pt>
    <dgm:pt modelId="{B15C4A71-1CE2-4C27-928C-230F05155EC6}" type="pres">
      <dgm:prSet presAssocID="{23CB70B6-2A42-4D4F-9E0D-CE0296E8DC3F}" presName="horz2" presStyleCnt="0"/>
      <dgm:spPr/>
    </dgm:pt>
    <dgm:pt modelId="{A4F9A211-A23C-44FF-80ED-C73368A8B71F}" type="pres">
      <dgm:prSet presAssocID="{23CB70B6-2A42-4D4F-9E0D-CE0296E8DC3F}" presName="horzSpace2" presStyleCnt="0"/>
      <dgm:spPr/>
    </dgm:pt>
    <dgm:pt modelId="{F99C4094-6EE4-466B-9891-091FFC6B8635}" type="pres">
      <dgm:prSet presAssocID="{23CB70B6-2A42-4D4F-9E0D-CE0296E8DC3F}" presName="tx2" presStyleLbl="revTx" presStyleIdx="7" presStyleCnt="14"/>
      <dgm:spPr/>
    </dgm:pt>
    <dgm:pt modelId="{70B776CE-1BD8-4A01-A68E-3D1045748576}" type="pres">
      <dgm:prSet presAssocID="{23CB70B6-2A42-4D4F-9E0D-CE0296E8DC3F}" presName="vert2" presStyleCnt="0"/>
      <dgm:spPr/>
    </dgm:pt>
    <dgm:pt modelId="{550AC91C-5BC0-435A-8A65-DB88E3BAFFE9}" type="pres">
      <dgm:prSet presAssocID="{23CB70B6-2A42-4D4F-9E0D-CE0296E8DC3F}" presName="thinLine2b" presStyleLbl="callout" presStyleIdx="6" presStyleCnt="13"/>
      <dgm:spPr/>
    </dgm:pt>
    <dgm:pt modelId="{FF11D537-9C39-40F1-A4CB-EA6106EEE021}" type="pres">
      <dgm:prSet presAssocID="{23CB70B6-2A42-4D4F-9E0D-CE0296E8DC3F}" presName="vertSpace2b" presStyleCnt="0"/>
      <dgm:spPr/>
    </dgm:pt>
    <dgm:pt modelId="{1A3865F7-2199-4574-9956-D43D778351B5}" type="pres">
      <dgm:prSet presAssocID="{D6F7BF77-0B27-4BB9-8B20-BB1F727BE0EB}" presName="horz2" presStyleCnt="0"/>
      <dgm:spPr/>
    </dgm:pt>
    <dgm:pt modelId="{54627B94-C835-4BC4-8CDC-2791BE87206C}" type="pres">
      <dgm:prSet presAssocID="{D6F7BF77-0B27-4BB9-8B20-BB1F727BE0EB}" presName="horzSpace2" presStyleCnt="0"/>
      <dgm:spPr/>
    </dgm:pt>
    <dgm:pt modelId="{5897119F-3F8A-4EAC-AFAD-5AF07E0249A1}" type="pres">
      <dgm:prSet presAssocID="{D6F7BF77-0B27-4BB9-8B20-BB1F727BE0EB}" presName="tx2" presStyleLbl="revTx" presStyleIdx="8" presStyleCnt="14"/>
      <dgm:spPr/>
    </dgm:pt>
    <dgm:pt modelId="{56E2E304-98A4-4B06-8270-FF241C2B39F8}" type="pres">
      <dgm:prSet presAssocID="{D6F7BF77-0B27-4BB9-8B20-BB1F727BE0EB}" presName="vert2" presStyleCnt="0"/>
      <dgm:spPr/>
    </dgm:pt>
    <dgm:pt modelId="{633922E6-C0D8-4FEC-9BC3-3A30B0D7AC82}" type="pres">
      <dgm:prSet presAssocID="{D6F7BF77-0B27-4BB9-8B20-BB1F727BE0EB}" presName="thinLine2b" presStyleLbl="callout" presStyleIdx="7" presStyleCnt="13"/>
      <dgm:spPr/>
    </dgm:pt>
    <dgm:pt modelId="{C4FB1375-AEB6-4099-A03E-B61230A95ECC}" type="pres">
      <dgm:prSet presAssocID="{D6F7BF77-0B27-4BB9-8B20-BB1F727BE0EB}" presName="vertSpace2b" presStyleCnt="0"/>
      <dgm:spPr/>
    </dgm:pt>
    <dgm:pt modelId="{2D065AD5-49D9-445E-942F-A03D121FC06E}" type="pres">
      <dgm:prSet presAssocID="{389223E2-E18B-43D0-8042-CC0EB61C28F1}" presName="horz2" presStyleCnt="0"/>
      <dgm:spPr/>
    </dgm:pt>
    <dgm:pt modelId="{0DD8C1F2-AC99-40FE-84E7-134D609E4402}" type="pres">
      <dgm:prSet presAssocID="{389223E2-E18B-43D0-8042-CC0EB61C28F1}" presName="horzSpace2" presStyleCnt="0"/>
      <dgm:spPr/>
    </dgm:pt>
    <dgm:pt modelId="{004F515D-4A8A-4A29-A429-49A12DEDAD17}" type="pres">
      <dgm:prSet presAssocID="{389223E2-E18B-43D0-8042-CC0EB61C28F1}" presName="tx2" presStyleLbl="revTx" presStyleIdx="9" presStyleCnt="14"/>
      <dgm:spPr/>
    </dgm:pt>
    <dgm:pt modelId="{54140EE1-AC84-4E6F-ACCC-70F85E637B02}" type="pres">
      <dgm:prSet presAssocID="{389223E2-E18B-43D0-8042-CC0EB61C28F1}" presName="vert2" presStyleCnt="0"/>
      <dgm:spPr/>
    </dgm:pt>
    <dgm:pt modelId="{E9F04EF0-AA6E-4EE2-B0E2-1B6E61D6A27B}" type="pres">
      <dgm:prSet presAssocID="{389223E2-E18B-43D0-8042-CC0EB61C28F1}" presName="thinLine2b" presStyleLbl="callout" presStyleIdx="8" presStyleCnt="13"/>
      <dgm:spPr/>
    </dgm:pt>
    <dgm:pt modelId="{6CE2C49D-6868-4A8D-A4CA-864B55093283}" type="pres">
      <dgm:prSet presAssocID="{389223E2-E18B-43D0-8042-CC0EB61C28F1}" presName="vertSpace2b" presStyleCnt="0"/>
      <dgm:spPr/>
    </dgm:pt>
    <dgm:pt modelId="{590E0A9D-1BA7-4984-A40E-941E870915C6}" type="pres">
      <dgm:prSet presAssocID="{2B7C0D63-366D-470A-AB06-04A101AEE19D}" presName="horz2" presStyleCnt="0"/>
      <dgm:spPr/>
    </dgm:pt>
    <dgm:pt modelId="{28EE79D7-2DC3-44EF-B4E9-A2D98B9B9374}" type="pres">
      <dgm:prSet presAssocID="{2B7C0D63-366D-470A-AB06-04A101AEE19D}" presName="horzSpace2" presStyleCnt="0"/>
      <dgm:spPr/>
    </dgm:pt>
    <dgm:pt modelId="{E6B8DA28-3FE1-42BA-A536-FDCB31FB248E}" type="pres">
      <dgm:prSet presAssocID="{2B7C0D63-366D-470A-AB06-04A101AEE19D}" presName="tx2" presStyleLbl="revTx" presStyleIdx="10" presStyleCnt="14"/>
      <dgm:spPr/>
    </dgm:pt>
    <dgm:pt modelId="{4E3F9819-51E7-435B-9C82-1023DC147812}" type="pres">
      <dgm:prSet presAssocID="{2B7C0D63-366D-470A-AB06-04A101AEE19D}" presName="vert2" presStyleCnt="0"/>
      <dgm:spPr/>
    </dgm:pt>
    <dgm:pt modelId="{3BC6D952-4551-4C7D-A0F0-E14A23593628}" type="pres">
      <dgm:prSet presAssocID="{2B7C0D63-366D-470A-AB06-04A101AEE19D}" presName="thinLine2b" presStyleLbl="callout" presStyleIdx="9" presStyleCnt="13"/>
      <dgm:spPr/>
    </dgm:pt>
    <dgm:pt modelId="{AFBDABF4-DFAD-4634-82B0-42A034EF7DD4}" type="pres">
      <dgm:prSet presAssocID="{2B7C0D63-366D-470A-AB06-04A101AEE19D}" presName="vertSpace2b" presStyleCnt="0"/>
      <dgm:spPr/>
    </dgm:pt>
    <dgm:pt modelId="{71611F3B-E34F-4A35-8BB3-957E6470F2A5}" type="pres">
      <dgm:prSet presAssocID="{2AFDD89B-EF45-4ECA-9CD0-A11008012957}" presName="horz2" presStyleCnt="0"/>
      <dgm:spPr/>
    </dgm:pt>
    <dgm:pt modelId="{62FE47C9-AA63-4778-A2D3-076515119105}" type="pres">
      <dgm:prSet presAssocID="{2AFDD89B-EF45-4ECA-9CD0-A11008012957}" presName="horzSpace2" presStyleCnt="0"/>
      <dgm:spPr/>
    </dgm:pt>
    <dgm:pt modelId="{D2FCD89B-B1DF-4301-9A48-4E65E99DC476}" type="pres">
      <dgm:prSet presAssocID="{2AFDD89B-EF45-4ECA-9CD0-A11008012957}" presName="tx2" presStyleLbl="revTx" presStyleIdx="11" presStyleCnt="14"/>
      <dgm:spPr/>
    </dgm:pt>
    <dgm:pt modelId="{9E08D6E1-5D28-42D2-B8CD-FCA0A31D011C}" type="pres">
      <dgm:prSet presAssocID="{2AFDD89B-EF45-4ECA-9CD0-A11008012957}" presName="vert2" presStyleCnt="0"/>
      <dgm:spPr/>
    </dgm:pt>
    <dgm:pt modelId="{C4AEFDC9-0812-40A9-A894-BB4388E3AF01}" type="pres">
      <dgm:prSet presAssocID="{2AFDD89B-EF45-4ECA-9CD0-A11008012957}" presName="thinLine2b" presStyleLbl="callout" presStyleIdx="10" presStyleCnt="13"/>
      <dgm:spPr/>
    </dgm:pt>
    <dgm:pt modelId="{C38F6D9B-330B-40BF-B868-8DEB02186D72}" type="pres">
      <dgm:prSet presAssocID="{2AFDD89B-EF45-4ECA-9CD0-A11008012957}" presName="vertSpace2b" presStyleCnt="0"/>
      <dgm:spPr/>
    </dgm:pt>
    <dgm:pt modelId="{B404E9BC-16B4-4CCF-827E-49B82B6476E4}" type="pres">
      <dgm:prSet presAssocID="{201F576F-4A22-4CF0-83C6-54F60E4A6C5D}" presName="horz2" presStyleCnt="0"/>
      <dgm:spPr/>
    </dgm:pt>
    <dgm:pt modelId="{58EFD960-45C0-4EFD-B7C6-95874A488FF1}" type="pres">
      <dgm:prSet presAssocID="{201F576F-4A22-4CF0-83C6-54F60E4A6C5D}" presName="horzSpace2" presStyleCnt="0"/>
      <dgm:spPr/>
    </dgm:pt>
    <dgm:pt modelId="{F27A6C86-4FA4-41A7-BCA9-DB855D76973F}" type="pres">
      <dgm:prSet presAssocID="{201F576F-4A22-4CF0-83C6-54F60E4A6C5D}" presName="tx2" presStyleLbl="revTx" presStyleIdx="12" presStyleCnt="14"/>
      <dgm:spPr/>
    </dgm:pt>
    <dgm:pt modelId="{9D0361D9-5A95-45DA-8E66-519DE145B9BE}" type="pres">
      <dgm:prSet presAssocID="{201F576F-4A22-4CF0-83C6-54F60E4A6C5D}" presName="vert2" presStyleCnt="0"/>
      <dgm:spPr/>
    </dgm:pt>
    <dgm:pt modelId="{FAC884A1-0A8E-440A-A5D0-8ACAE69F7D2B}" type="pres">
      <dgm:prSet presAssocID="{201F576F-4A22-4CF0-83C6-54F60E4A6C5D}" presName="thinLine2b" presStyleLbl="callout" presStyleIdx="11" presStyleCnt="13"/>
      <dgm:spPr/>
    </dgm:pt>
    <dgm:pt modelId="{D5109C6F-C841-494C-B195-DFA8FEB9F892}" type="pres">
      <dgm:prSet presAssocID="{201F576F-4A22-4CF0-83C6-54F60E4A6C5D}" presName="vertSpace2b" presStyleCnt="0"/>
      <dgm:spPr/>
    </dgm:pt>
    <dgm:pt modelId="{37EAB9BB-9A11-4843-94D8-A52BB6DD18A4}" type="pres">
      <dgm:prSet presAssocID="{81B26E0D-68EA-4D9D-8DC7-BD22754E32EB}" presName="horz2" presStyleCnt="0"/>
      <dgm:spPr/>
    </dgm:pt>
    <dgm:pt modelId="{03F9401B-49B6-4561-863A-CDB1302A1B89}" type="pres">
      <dgm:prSet presAssocID="{81B26E0D-68EA-4D9D-8DC7-BD22754E32EB}" presName="horzSpace2" presStyleCnt="0"/>
      <dgm:spPr/>
    </dgm:pt>
    <dgm:pt modelId="{76C1D7B2-45DA-4A3B-A0BF-11C58B2CEAD5}" type="pres">
      <dgm:prSet presAssocID="{81B26E0D-68EA-4D9D-8DC7-BD22754E32EB}" presName="tx2" presStyleLbl="revTx" presStyleIdx="13" presStyleCnt="14"/>
      <dgm:spPr/>
    </dgm:pt>
    <dgm:pt modelId="{E27C3365-BE73-40BE-9EE2-6E6CDCB56DCF}" type="pres">
      <dgm:prSet presAssocID="{81B26E0D-68EA-4D9D-8DC7-BD22754E32EB}" presName="vert2" presStyleCnt="0"/>
      <dgm:spPr/>
    </dgm:pt>
    <dgm:pt modelId="{54D39573-EC8E-486F-9174-3DCA400D7E21}" type="pres">
      <dgm:prSet presAssocID="{81B26E0D-68EA-4D9D-8DC7-BD22754E32EB}" presName="thinLine2b" presStyleLbl="callout" presStyleIdx="12" presStyleCnt="13"/>
      <dgm:spPr/>
    </dgm:pt>
    <dgm:pt modelId="{7B1321FA-F009-4085-AAAE-D78D359A8DAE}" type="pres">
      <dgm:prSet presAssocID="{81B26E0D-68EA-4D9D-8DC7-BD22754E32EB}" presName="vertSpace2b" presStyleCnt="0"/>
      <dgm:spPr/>
    </dgm:pt>
  </dgm:ptLst>
  <dgm:cxnLst>
    <dgm:cxn modelId="{3D1D9519-2CF9-4D28-A62C-5AADD682718D}" srcId="{3BEC9F65-8B36-4C5A-81A8-BECBA9775F93}" destId="{2B7C0D63-366D-470A-AB06-04A101AEE19D}" srcOrd="9" destOrd="0" parTransId="{24EA00FD-1ED9-4478-8E5B-89101E5C8483}" sibTransId="{BA3B2E5D-8575-4FE1-A607-2A091417451D}"/>
    <dgm:cxn modelId="{55B50A22-68F7-44E1-8CB6-738FE9B3A6BC}" type="presOf" srcId="{7FFB7E43-7CF1-4B8F-A415-79BC03BD363D}" destId="{9F9E78D7-1B44-4F89-A1BA-5259489D0176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710D5C39-8C98-4DB7-8306-A1D504E38FC1}" srcId="{3BEC9F65-8B36-4C5A-81A8-BECBA9775F93}" destId="{389223E2-E18B-43D0-8042-CC0EB61C28F1}" srcOrd="8" destOrd="0" parTransId="{1E791A32-4DD0-45A1-92BA-3AC13149FD2A}" sibTransId="{C23F56DC-E21D-4E74-8BBE-2A74B8ECC1D6}"/>
    <dgm:cxn modelId="{5A5E555B-88FD-4DC3-A174-9F50A9CBE8D8}" type="presOf" srcId="{2AFDD89B-EF45-4ECA-9CD0-A11008012957}" destId="{D2FCD89B-B1DF-4301-9A48-4E65E99DC476}" srcOrd="0" destOrd="0" presId="urn:microsoft.com/office/officeart/2008/layout/LinedList"/>
    <dgm:cxn modelId="{9D2E0661-C4C1-45FE-9DE2-4C9A1E87CD38}" type="presOf" srcId="{87BAC397-E560-41BC-B7F1-9D7B53E15B56}" destId="{46F02786-C3DB-4DBF-A789-08CEAB9A4EBA}" srcOrd="0" destOrd="0" presId="urn:microsoft.com/office/officeart/2008/layout/LinedList"/>
    <dgm:cxn modelId="{C03F1048-C570-4C24-BF5E-DBF306DED156}" srcId="{3BEC9F65-8B36-4C5A-81A8-BECBA9775F93}" destId="{2AFDD89B-EF45-4ECA-9CD0-A11008012957}" srcOrd="10" destOrd="0" parTransId="{DA60C8CD-93B0-404D-9B5C-2FFE9F228E7F}" sibTransId="{F7C1B366-F491-468E-9956-8C78464B620D}"/>
    <dgm:cxn modelId="{5655584A-6A2A-4558-BA53-858CF4CB32FC}" srcId="{3BEC9F65-8B36-4C5A-81A8-BECBA9775F93}" destId="{6FA8B4C4-9AB9-4794-8F74-678A9B773D7A}" srcOrd="4" destOrd="0" parTransId="{BDF22C32-014B-4277-B961-2F7038702D6A}" sibTransId="{5688A039-F584-41B0-9F1E-59699F005415}"/>
    <dgm:cxn modelId="{AA0EC14D-24B2-4008-B49D-2BF7AAE45EF6}" srcId="{3BEC9F65-8B36-4C5A-81A8-BECBA9775F93}" destId="{691F3AFF-7955-4529-9B88-C17B49CC9B3B}" srcOrd="5" destOrd="0" parTransId="{9E5ECA10-667D-43C7-96D4-6A3525E95128}" sibTransId="{8E5AB148-0343-4859-BB37-7147E6AA17E5}"/>
    <dgm:cxn modelId="{154F6E51-7F99-4405-B45E-2CC8095B5EF6}" type="presOf" srcId="{691F3AFF-7955-4529-9B88-C17B49CC9B3B}" destId="{5CC0C32B-62DC-415A-A6D5-9148364075A6}" srcOrd="0" destOrd="0" presId="urn:microsoft.com/office/officeart/2008/layout/LinedList"/>
    <dgm:cxn modelId="{09DC4752-A782-47D0-BECE-B00B3878E307}" srcId="{3BEC9F65-8B36-4C5A-81A8-BECBA9775F93}" destId="{D6F7BF77-0B27-4BB9-8B20-BB1F727BE0EB}" srcOrd="7" destOrd="0" parTransId="{305819ED-288B-4577-91C9-7148C8C83D15}" sibTransId="{0235241B-20FC-47F4-ADCC-3E49DFB52F19}"/>
    <dgm:cxn modelId="{C8C4D972-A15E-4A90-B80C-C80443424C08}" srcId="{3BEC9F65-8B36-4C5A-81A8-BECBA9775F93}" destId="{81B26E0D-68EA-4D9D-8DC7-BD22754E32EB}" srcOrd="12" destOrd="0" parTransId="{B83F34F9-890B-4DEE-BEDB-9DF2BFB59AAA}" sibTransId="{0293ACC4-87D3-4DAC-B279-A04B5282B967}"/>
    <dgm:cxn modelId="{0FBCFD72-EC14-4953-A7A7-8AF7172B2F8D}" type="presOf" srcId="{46C406E0-0BC8-4BE8-8F00-C711A890A231}" destId="{645ABEC6-E601-4B09-B539-FCB7B13A3006}" srcOrd="0" destOrd="0" presId="urn:microsoft.com/office/officeart/2008/layout/LinedList"/>
    <dgm:cxn modelId="{7F6B1674-FCD8-481E-9FE9-7C88580BA825}" srcId="{3BEC9F65-8B36-4C5A-81A8-BECBA9775F93}" destId="{7FFB7E43-7CF1-4B8F-A415-79BC03BD363D}" srcOrd="3" destOrd="0" parTransId="{706584B0-1DBB-4FE6-BB8C-F0C429A774FD}" sibTransId="{C67164A2-8BA1-47A8-BC56-5685AD01F49D}"/>
    <dgm:cxn modelId="{676B5E78-720D-4A4F-8AD7-602205233D37}" type="presOf" srcId="{D6F7BF77-0B27-4BB9-8B20-BB1F727BE0EB}" destId="{5897119F-3F8A-4EAC-AFAD-5AF07E0249A1}" srcOrd="0" destOrd="0" presId="urn:microsoft.com/office/officeart/2008/layout/LinedList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66305479-CD92-49D5-9976-E3712BAB3777}" srcId="{3BEC9F65-8B36-4C5A-81A8-BECBA9775F93}" destId="{0185AAE6-264A-4161-8552-71E6CFA03B3A}" srcOrd="0" destOrd="0" parTransId="{6C150E49-ED56-4CA2-B7E5-6D712AB05965}" sibTransId="{2E5C1EAB-C65D-49CD-B1CA-4AE292A852B9}"/>
    <dgm:cxn modelId="{F67C577B-661C-41BD-B600-2FE3773E95E2}" type="presOf" srcId="{389223E2-E18B-43D0-8042-CC0EB61C28F1}" destId="{004F515D-4A8A-4A29-A429-49A12DEDAD17}" srcOrd="0" destOrd="0" presId="urn:microsoft.com/office/officeart/2008/layout/LinedList"/>
    <dgm:cxn modelId="{0075D182-026D-40B6-ACDC-232CD53CC18D}" type="presOf" srcId="{2B7C0D63-366D-470A-AB06-04A101AEE19D}" destId="{E6B8DA28-3FE1-42BA-A536-FDCB31FB248E}" srcOrd="0" destOrd="0" presId="urn:microsoft.com/office/officeart/2008/layout/LinedList"/>
    <dgm:cxn modelId="{22576087-C2EC-471E-BCD0-3BCF281A5620}" type="presOf" srcId="{0185AAE6-264A-4161-8552-71E6CFA03B3A}" destId="{51EB1E66-D55A-4330-A5D1-2A4E2500ECD7}" srcOrd="0" destOrd="0" presId="urn:microsoft.com/office/officeart/2008/layout/LinedList"/>
    <dgm:cxn modelId="{4051E2A4-D32A-469A-90D2-B3F0C8A1825D}" srcId="{3BEC9F65-8B36-4C5A-81A8-BECBA9775F93}" destId="{87BAC397-E560-41BC-B7F1-9D7B53E15B56}" srcOrd="2" destOrd="0" parTransId="{CD56DC23-CDE9-4885-B32F-22CEAC25FBE6}" sibTransId="{86E2D638-7D33-4AB4-A314-27FE121970C5}"/>
    <dgm:cxn modelId="{C016C8D2-AC73-4DFA-B7FB-12FEF7C3B03D}" srcId="{3BEC9F65-8B36-4C5A-81A8-BECBA9775F93}" destId="{23CB70B6-2A42-4D4F-9E0D-CE0296E8DC3F}" srcOrd="6" destOrd="0" parTransId="{F8347334-89FA-4726-B932-47BF34872AB4}" sibTransId="{D314E654-2226-42E4-BF18-2981153181AF}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B30A50E5-C31F-4B85-AEA1-70765C3A0D9E}" srcId="{3BEC9F65-8B36-4C5A-81A8-BECBA9775F93}" destId="{201F576F-4A22-4CF0-83C6-54F60E4A6C5D}" srcOrd="11" destOrd="0" parTransId="{D73F962F-5C1A-43EA-A16A-D39AEABB9789}" sibTransId="{29355E96-5D5B-4E2F-8ED0-3D4416ACAF0D}"/>
    <dgm:cxn modelId="{8A9916E6-826A-4271-A82D-3AC612BCF9E1}" srcId="{3BEC9F65-8B36-4C5A-81A8-BECBA9775F93}" destId="{46C406E0-0BC8-4BE8-8F00-C711A890A231}" srcOrd="1" destOrd="0" parTransId="{3269265D-2603-48B9-A72E-7A35F4B75673}" sibTransId="{B1060509-0618-4402-9235-7D978C6DA296}"/>
    <dgm:cxn modelId="{772041E8-88D1-4331-A509-B4BE6EBFBCAD}" type="presOf" srcId="{23CB70B6-2A42-4D4F-9E0D-CE0296E8DC3F}" destId="{F99C4094-6EE4-466B-9891-091FFC6B8635}" srcOrd="0" destOrd="0" presId="urn:microsoft.com/office/officeart/2008/layout/LinedList"/>
    <dgm:cxn modelId="{A6EDF9EB-0FDA-43D6-8F14-1408B73303FE}" type="presOf" srcId="{81B26E0D-68EA-4D9D-8DC7-BD22754E32EB}" destId="{76C1D7B2-45DA-4A3B-A0BF-11C58B2CEAD5}" srcOrd="0" destOrd="0" presId="urn:microsoft.com/office/officeart/2008/layout/LinedList"/>
    <dgm:cxn modelId="{3E0468F6-83E2-4A81-A508-716A1E972198}" type="presOf" srcId="{6FA8B4C4-9AB9-4794-8F74-678A9B773D7A}" destId="{F9B555D5-4A45-453C-9F6F-C209E0BDA878}" srcOrd="0" destOrd="0" presId="urn:microsoft.com/office/officeart/2008/layout/LinedList"/>
    <dgm:cxn modelId="{79414AF6-C032-439F-90E6-AAA8063E8413}" type="presOf" srcId="{201F576F-4A22-4CF0-83C6-54F60E4A6C5D}" destId="{F27A6C86-4FA4-41A7-BCA9-DB855D76973F}" srcOrd="0" destOrd="0" presId="urn:microsoft.com/office/officeart/2008/layout/LinedList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E93F2949-4C41-4397-A125-6D07286183E0}" type="presParOf" srcId="{2BD571CB-70F3-4DFB-9B9F-D9C79AA2CC70}" destId="{4E42707D-5723-4B63-AAD4-AC7444725B6E}" srcOrd="0" destOrd="0" presId="urn:microsoft.com/office/officeart/2008/layout/LinedList"/>
    <dgm:cxn modelId="{B67CC9BF-DC9D-4028-916D-5FC033224FCD}" type="presParOf" srcId="{2BD571CB-70F3-4DFB-9B9F-D9C79AA2CC70}" destId="{64F06806-FE4F-4161-BD8C-E2CAA65018D6}" srcOrd="1" destOrd="0" presId="urn:microsoft.com/office/officeart/2008/layout/LinedList"/>
    <dgm:cxn modelId="{19EF9B51-0E13-4B7A-AA80-C57437BAA1BB}" type="presParOf" srcId="{64F06806-FE4F-4161-BD8C-E2CAA65018D6}" destId="{3F744E87-D928-45F2-AD39-49755B3B0B49}" srcOrd="0" destOrd="0" presId="urn:microsoft.com/office/officeart/2008/layout/LinedList"/>
    <dgm:cxn modelId="{FD6B4387-FC0A-4773-94B0-BC4338E4465A}" type="presParOf" srcId="{64F06806-FE4F-4161-BD8C-E2CAA65018D6}" destId="{51EB1E66-D55A-4330-A5D1-2A4E2500ECD7}" srcOrd="1" destOrd="0" presId="urn:microsoft.com/office/officeart/2008/layout/LinedList"/>
    <dgm:cxn modelId="{2DE043E3-6F2B-4080-89E6-C275E037512C}" type="presParOf" srcId="{64F06806-FE4F-4161-BD8C-E2CAA65018D6}" destId="{029F9D9E-642D-4107-95E4-97CF930C6C83}" srcOrd="2" destOrd="0" presId="urn:microsoft.com/office/officeart/2008/layout/LinedList"/>
    <dgm:cxn modelId="{95C53E63-5497-4B56-814E-89612A291D7E}" type="presParOf" srcId="{2BD571CB-70F3-4DFB-9B9F-D9C79AA2CC70}" destId="{D28EAA5E-F55C-45E3-975E-73326A4701D4}" srcOrd="2" destOrd="0" presId="urn:microsoft.com/office/officeart/2008/layout/LinedList"/>
    <dgm:cxn modelId="{752079AF-F9AC-45ED-B497-945F0AB6768D}" type="presParOf" srcId="{2BD571CB-70F3-4DFB-9B9F-D9C79AA2CC70}" destId="{383CAF7E-EE1B-4E27-AF2C-BE6A7B2546BB}" srcOrd="3" destOrd="0" presId="urn:microsoft.com/office/officeart/2008/layout/LinedList"/>
    <dgm:cxn modelId="{2EE53D2A-0DBC-492A-8900-27FBF125D08C}" type="presParOf" srcId="{2BD571CB-70F3-4DFB-9B9F-D9C79AA2CC70}" destId="{5042BECA-5690-4316-81E1-EB52D4123F59}" srcOrd="4" destOrd="0" presId="urn:microsoft.com/office/officeart/2008/layout/LinedList"/>
    <dgm:cxn modelId="{DFAABCC7-5363-443E-8DE1-621698E11098}" type="presParOf" srcId="{5042BECA-5690-4316-81E1-EB52D4123F59}" destId="{611865FD-F5E6-4C6B-9BC7-E1D8E130A14D}" srcOrd="0" destOrd="0" presId="urn:microsoft.com/office/officeart/2008/layout/LinedList"/>
    <dgm:cxn modelId="{347390C0-AEAF-40B6-8A05-C70D1C0C5757}" type="presParOf" srcId="{5042BECA-5690-4316-81E1-EB52D4123F59}" destId="{645ABEC6-E601-4B09-B539-FCB7B13A3006}" srcOrd="1" destOrd="0" presId="urn:microsoft.com/office/officeart/2008/layout/LinedList"/>
    <dgm:cxn modelId="{77C17C8B-1FB4-4359-B165-D40E0FFA0134}" type="presParOf" srcId="{5042BECA-5690-4316-81E1-EB52D4123F59}" destId="{E602D550-9861-4A4D-BDD8-875C77176CDC}" srcOrd="2" destOrd="0" presId="urn:microsoft.com/office/officeart/2008/layout/LinedList"/>
    <dgm:cxn modelId="{6D04F7DA-5E9A-4D6D-BAB3-3F7278270AA5}" type="presParOf" srcId="{2BD571CB-70F3-4DFB-9B9F-D9C79AA2CC70}" destId="{5CCB3A4B-07FE-4B97-98FB-28E02C9A03C1}" srcOrd="5" destOrd="0" presId="urn:microsoft.com/office/officeart/2008/layout/LinedList"/>
    <dgm:cxn modelId="{D76FDBDE-60C5-4DDC-B7FA-01211FEF4E28}" type="presParOf" srcId="{2BD571CB-70F3-4DFB-9B9F-D9C79AA2CC70}" destId="{307A2425-9986-499A-A50E-B24FD2B7FD9D}" srcOrd="6" destOrd="0" presId="urn:microsoft.com/office/officeart/2008/layout/LinedList"/>
    <dgm:cxn modelId="{29BB8059-4048-4E85-B7AE-33E22515A908}" type="presParOf" srcId="{2BD571CB-70F3-4DFB-9B9F-D9C79AA2CC70}" destId="{04D6DCE2-5E69-489C-94A4-C2CB121BE59E}" srcOrd="7" destOrd="0" presId="urn:microsoft.com/office/officeart/2008/layout/LinedList"/>
    <dgm:cxn modelId="{D33B0B98-4D08-4172-A7A8-954F68CB3651}" type="presParOf" srcId="{04D6DCE2-5E69-489C-94A4-C2CB121BE59E}" destId="{2BBB5C98-07F5-443C-B874-F449FD943EE0}" srcOrd="0" destOrd="0" presId="urn:microsoft.com/office/officeart/2008/layout/LinedList"/>
    <dgm:cxn modelId="{EDDB6307-7970-4F8A-8F1F-1FF407D6DB73}" type="presParOf" srcId="{04D6DCE2-5E69-489C-94A4-C2CB121BE59E}" destId="{46F02786-C3DB-4DBF-A789-08CEAB9A4EBA}" srcOrd="1" destOrd="0" presId="urn:microsoft.com/office/officeart/2008/layout/LinedList"/>
    <dgm:cxn modelId="{565147B7-0EA1-49D8-BE9E-DB7B9E7F69B9}" type="presParOf" srcId="{04D6DCE2-5E69-489C-94A4-C2CB121BE59E}" destId="{62D121E0-FB3F-4F2F-B94A-AAC219453EF6}" srcOrd="2" destOrd="0" presId="urn:microsoft.com/office/officeart/2008/layout/LinedList"/>
    <dgm:cxn modelId="{3F931679-87E7-45B2-BD71-5566BBCCA817}" type="presParOf" srcId="{2BD571CB-70F3-4DFB-9B9F-D9C79AA2CC70}" destId="{C7124869-B5B6-4FCC-A39C-E57A6B4DDC34}" srcOrd="8" destOrd="0" presId="urn:microsoft.com/office/officeart/2008/layout/LinedList"/>
    <dgm:cxn modelId="{5E80101A-D9EF-4C80-B618-C9ECB2C06EA6}" type="presParOf" srcId="{2BD571CB-70F3-4DFB-9B9F-D9C79AA2CC70}" destId="{EA552CA8-24FE-462D-A104-5B1EEC7295B3}" srcOrd="9" destOrd="0" presId="urn:microsoft.com/office/officeart/2008/layout/LinedList"/>
    <dgm:cxn modelId="{236BCE11-4979-4389-8340-0B59F3B47DC1}" type="presParOf" srcId="{2BD571CB-70F3-4DFB-9B9F-D9C79AA2CC70}" destId="{7E3AE418-9CAC-4EA9-9CD8-5D39BE197D36}" srcOrd="10" destOrd="0" presId="urn:microsoft.com/office/officeart/2008/layout/LinedList"/>
    <dgm:cxn modelId="{D7D457DE-EBB7-4B13-8897-3B3E1BC5C7F7}" type="presParOf" srcId="{7E3AE418-9CAC-4EA9-9CD8-5D39BE197D36}" destId="{ACE0524A-21CE-45A1-AF98-18EC3F6BEC6C}" srcOrd="0" destOrd="0" presId="urn:microsoft.com/office/officeart/2008/layout/LinedList"/>
    <dgm:cxn modelId="{47E2915A-B73B-461A-AAE3-BA86608D357E}" type="presParOf" srcId="{7E3AE418-9CAC-4EA9-9CD8-5D39BE197D36}" destId="{9F9E78D7-1B44-4F89-A1BA-5259489D0176}" srcOrd="1" destOrd="0" presId="urn:microsoft.com/office/officeart/2008/layout/LinedList"/>
    <dgm:cxn modelId="{FD332539-21F4-4AF5-9D64-D181F87C7B40}" type="presParOf" srcId="{7E3AE418-9CAC-4EA9-9CD8-5D39BE197D36}" destId="{9FE154CD-DB00-4518-BEC2-B8BC0A7B56B1}" srcOrd="2" destOrd="0" presId="urn:microsoft.com/office/officeart/2008/layout/LinedList"/>
    <dgm:cxn modelId="{8FB65454-95A4-45A9-BADD-9714C202F886}" type="presParOf" srcId="{2BD571CB-70F3-4DFB-9B9F-D9C79AA2CC70}" destId="{C552676E-D473-452F-AB65-22DB26A8B7A4}" srcOrd="11" destOrd="0" presId="urn:microsoft.com/office/officeart/2008/layout/LinedList"/>
    <dgm:cxn modelId="{49E25193-9002-4C1E-9126-1CCD5DA3019D}" type="presParOf" srcId="{2BD571CB-70F3-4DFB-9B9F-D9C79AA2CC70}" destId="{6F9F7E7D-D877-4855-BFC3-1617B07F1F66}" srcOrd="12" destOrd="0" presId="urn:microsoft.com/office/officeart/2008/layout/LinedList"/>
    <dgm:cxn modelId="{03115BFD-D28C-4D5E-82B9-14010CF36826}" type="presParOf" srcId="{2BD571CB-70F3-4DFB-9B9F-D9C79AA2CC70}" destId="{7757F4E1-42A2-451F-9AF1-C01F5BAFD57D}" srcOrd="13" destOrd="0" presId="urn:microsoft.com/office/officeart/2008/layout/LinedList"/>
    <dgm:cxn modelId="{3F92F97B-3AB0-4F63-B3E1-A0D868323E0F}" type="presParOf" srcId="{7757F4E1-42A2-451F-9AF1-C01F5BAFD57D}" destId="{9D2A5318-59E0-4C24-8541-844F6C251C44}" srcOrd="0" destOrd="0" presId="urn:microsoft.com/office/officeart/2008/layout/LinedList"/>
    <dgm:cxn modelId="{4B488542-A655-4994-AF32-73B093F94499}" type="presParOf" srcId="{7757F4E1-42A2-451F-9AF1-C01F5BAFD57D}" destId="{F9B555D5-4A45-453C-9F6F-C209E0BDA878}" srcOrd="1" destOrd="0" presId="urn:microsoft.com/office/officeart/2008/layout/LinedList"/>
    <dgm:cxn modelId="{A069F894-2F79-4806-8F4C-78A7B5AD8D69}" type="presParOf" srcId="{7757F4E1-42A2-451F-9AF1-C01F5BAFD57D}" destId="{AF2BBB11-1FEF-49F1-8F3D-51E8995A2568}" srcOrd="2" destOrd="0" presId="urn:microsoft.com/office/officeart/2008/layout/LinedList"/>
    <dgm:cxn modelId="{601E7B3D-B673-4242-A46A-D92A2BFABE71}" type="presParOf" srcId="{2BD571CB-70F3-4DFB-9B9F-D9C79AA2CC70}" destId="{F1A1C950-6E07-4CF1-BF4D-64508450A007}" srcOrd="14" destOrd="0" presId="urn:microsoft.com/office/officeart/2008/layout/LinedList"/>
    <dgm:cxn modelId="{8A0ADAED-B7BC-42A0-ABD2-D683F0529B83}" type="presParOf" srcId="{2BD571CB-70F3-4DFB-9B9F-D9C79AA2CC70}" destId="{2808A1EA-0949-421F-AE69-BD0C3A00501D}" srcOrd="15" destOrd="0" presId="urn:microsoft.com/office/officeart/2008/layout/LinedList"/>
    <dgm:cxn modelId="{B80C5248-F7E2-45B0-B659-D13691A841BD}" type="presParOf" srcId="{2BD571CB-70F3-4DFB-9B9F-D9C79AA2CC70}" destId="{C1D1DF38-E7F9-47C7-AE99-6E3AEF3500A4}" srcOrd="16" destOrd="0" presId="urn:microsoft.com/office/officeart/2008/layout/LinedList"/>
    <dgm:cxn modelId="{14D8A1DD-2B71-402D-B6E3-1D24E76DDEDC}" type="presParOf" srcId="{C1D1DF38-E7F9-47C7-AE99-6E3AEF3500A4}" destId="{A2B9A97E-8E31-4FD0-AB9B-DFF4581F0BFD}" srcOrd="0" destOrd="0" presId="urn:microsoft.com/office/officeart/2008/layout/LinedList"/>
    <dgm:cxn modelId="{ED0D8E65-96F2-4620-8A19-347B6D72101F}" type="presParOf" srcId="{C1D1DF38-E7F9-47C7-AE99-6E3AEF3500A4}" destId="{5CC0C32B-62DC-415A-A6D5-9148364075A6}" srcOrd="1" destOrd="0" presId="urn:microsoft.com/office/officeart/2008/layout/LinedList"/>
    <dgm:cxn modelId="{D9BB5541-D6FD-4193-BE3A-7B0C0D7AAA96}" type="presParOf" srcId="{C1D1DF38-E7F9-47C7-AE99-6E3AEF3500A4}" destId="{639DC101-492D-4097-9F5C-AE7623330FFB}" srcOrd="2" destOrd="0" presId="urn:microsoft.com/office/officeart/2008/layout/LinedList"/>
    <dgm:cxn modelId="{0323A6F9-E780-4819-9D47-D93307210862}" type="presParOf" srcId="{2BD571CB-70F3-4DFB-9B9F-D9C79AA2CC70}" destId="{5C2FAB37-36E7-4A9D-8B6D-660C3D4BB40B}" srcOrd="17" destOrd="0" presId="urn:microsoft.com/office/officeart/2008/layout/LinedList"/>
    <dgm:cxn modelId="{FFFE741E-38B8-4122-BEF9-4EEF0F9B5020}" type="presParOf" srcId="{2BD571CB-70F3-4DFB-9B9F-D9C79AA2CC70}" destId="{6577DDAA-9D44-44C2-AA5A-71C98CA5BA54}" srcOrd="18" destOrd="0" presId="urn:microsoft.com/office/officeart/2008/layout/LinedList"/>
    <dgm:cxn modelId="{2CB4C7EC-6E6F-4498-A966-958739B90C1A}" type="presParOf" srcId="{2BD571CB-70F3-4DFB-9B9F-D9C79AA2CC70}" destId="{B15C4A71-1CE2-4C27-928C-230F05155EC6}" srcOrd="19" destOrd="0" presId="urn:microsoft.com/office/officeart/2008/layout/LinedList"/>
    <dgm:cxn modelId="{E7FC5141-04AE-465E-9038-3F61A705F222}" type="presParOf" srcId="{B15C4A71-1CE2-4C27-928C-230F05155EC6}" destId="{A4F9A211-A23C-44FF-80ED-C73368A8B71F}" srcOrd="0" destOrd="0" presId="urn:microsoft.com/office/officeart/2008/layout/LinedList"/>
    <dgm:cxn modelId="{C24444D3-8951-4983-833D-8AB2AF8C8876}" type="presParOf" srcId="{B15C4A71-1CE2-4C27-928C-230F05155EC6}" destId="{F99C4094-6EE4-466B-9891-091FFC6B8635}" srcOrd="1" destOrd="0" presId="urn:microsoft.com/office/officeart/2008/layout/LinedList"/>
    <dgm:cxn modelId="{F2D2C6A3-8B22-48EA-8DCB-BB1E124351C7}" type="presParOf" srcId="{B15C4A71-1CE2-4C27-928C-230F05155EC6}" destId="{70B776CE-1BD8-4A01-A68E-3D1045748576}" srcOrd="2" destOrd="0" presId="urn:microsoft.com/office/officeart/2008/layout/LinedList"/>
    <dgm:cxn modelId="{9670F650-F83F-47AA-86A2-A0081B7C2AFE}" type="presParOf" srcId="{2BD571CB-70F3-4DFB-9B9F-D9C79AA2CC70}" destId="{550AC91C-5BC0-435A-8A65-DB88E3BAFFE9}" srcOrd="20" destOrd="0" presId="urn:microsoft.com/office/officeart/2008/layout/LinedList"/>
    <dgm:cxn modelId="{D1CC1884-97AF-4326-B232-60CDEFF4E217}" type="presParOf" srcId="{2BD571CB-70F3-4DFB-9B9F-D9C79AA2CC70}" destId="{FF11D537-9C39-40F1-A4CB-EA6106EEE021}" srcOrd="21" destOrd="0" presId="urn:microsoft.com/office/officeart/2008/layout/LinedList"/>
    <dgm:cxn modelId="{C67963F6-82C1-4A61-BD17-953C520B7821}" type="presParOf" srcId="{2BD571CB-70F3-4DFB-9B9F-D9C79AA2CC70}" destId="{1A3865F7-2199-4574-9956-D43D778351B5}" srcOrd="22" destOrd="0" presId="urn:microsoft.com/office/officeart/2008/layout/LinedList"/>
    <dgm:cxn modelId="{AA3D96FC-ABCB-46B2-AD03-F7145D197B76}" type="presParOf" srcId="{1A3865F7-2199-4574-9956-D43D778351B5}" destId="{54627B94-C835-4BC4-8CDC-2791BE87206C}" srcOrd="0" destOrd="0" presId="urn:microsoft.com/office/officeart/2008/layout/LinedList"/>
    <dgm:cxn modelId="{E3FD6125-B994-4061-B16B-5ADE05108495}" type="presParOf" srcId="{1A3865F7-2199-4574-9956-D43D778351B5}" destId="{5897119F-3F8A-4EAC-AFAD-5AF07E0249A1}" srcOrd="1" destOrd="0" presId="urn:microsoft.com/office/officeart/2008/layout/LinedList"/>
    <dgm:cxn modelId="{513D1BEE-37AF-4DB4-93CD-241F94F4E53F}" type="presParOf" srcId="{1A3865F7-2199-4574-9956-D43D778351B5}" destId="{56E2E304-98A4-4B06-8270-FF241C2B39F8}" srcOrd="2" destOrd="0" presId="urn:microsoft.com/office/officeart/2008/layout/LinedList"/>
    <dgm:cxn modelId="{CBBE0A83-5D7F-4D6A-834E-79D0268F849D}" type="presParOf" srcId="{2BD571CB-70F3-4DFB-9B9F-D9C79AA2CC70}" destId="{633922E6-C0D8-4FEC-9BC3-3A30B0D7AC82}" srcOrd="23" destOrd="0" presId="urn:microsoft.com/office/officeart/2008/layout/LinedList"/>
    <dgm:cxn modelId="{E1A57287-48F7-4C3E-A0EA-509834CA3F6C}" type="presParOf" srcId="{2BD571CB-70F3-4DFB-9B9F-D9C79AA2CC70}" destId="{C4FB1375-AEB6-4099-A03E-B61230A95ECC}" srcOrd="24" destOrd="0" presId="urn:microsoft.com/office/officeart/2008/layout/LinedList"/>
    <dgm:cxn modelId="{D3EEB8D5-8C87-4421-86F5-AE43BB5DFDE7}" type="presParOf" srcId="{2BD571CB-70F3-4DFB-9B9F-D9C79AA2CC70}" destId="{2D065AD5-49D9-445E-942F-A03D121FC06E}" srcOrd="25" destOrd="0" presId="urn:microsoft.com/office/officeart/2008/layout/LinedList"/>
    <dgm:cxn modelId="{A3CCDEDE-02A2-4119-8096-FC78D4BBD868}" type="presParOf" srcId="{2D065AD5-49D9-445E-942F-A03D121FC06E}" destId="{0DD8C1F2-AC99-40FE-84E7-134D609E4402}" srcOrd="0" destOrd="0" presId="urn:microsoft.com/office/officeart/2008/layout/LinedList"/>
    <dgm:cxn modelId="{1DD0F885-B39F-48F6-B6E7-C3DFF58E17FF}" type="presParOf" srcId="{2D065AD5-49D9-445E-942F-A03D121FC06E}" destId="{004F515D-4A8A-4A29-A429-49A12DEDAD17}" srcOrd="1" destOrd="0" presId="urn:microsoft.com/office/officeart/2008/layout/LinedList"/>
    <dgm:cxn modelId="{721BC605-3324-4FB2-8F54-6C28A5226E96}" type="presParOf" srcId="{2D065AD5-49D9-445E-942F-A03D121FC06E}" destId="{54140EE1-AC84-4E6F-ACCC-70F85E637B02}" srcOrd="2" destOrd="0" presId="urn:microsoft.com/office/officeart/2008/layout/LinedList"/>
    <dgm:cxn modelId="{5ECF878B-1456-4FE1-A5AC-FFE6A0B12233}" type="presParOf" srcId="{2BD571CB-70F3-4DFB-9B9F-D9C79AA2CC70}" destId="{E9F04EF0-AA6E-4EE2-B0E2-1B6E61D6A27B}" srcOrd="26" destOrd="0" presId="urn:microsoft.com/office/officeart/2008/layout/LinedList"/>
    <dgm:cxn modelId="{58055A6C-9332-4414-BAEF-FC037E575C16}" type="presParOf" srcId="{2BD571CB-70F3-4DFB-9B9F-D9C79AA2CC70}" destId="{6CE2C49D-6868-4A8D-A4CA-864B55093283}" srcOrd="27" destOrd="0" presId="urn:microsoft.com/office/officeart/2008/layout/LinedList"/>
    <dgm:cxn modelId="{BCD9D246-B49A-46D2-B119-658F397B0996}" type="presParOf" srcId="{2BD571CB-70F3-4DFB-9B9F-D9C79AA2CC70}" destId="{590E0A9D-1BA7-4984-A40E-941E870915C6}" srcOrd="28" destOrd="0" presId="urn:microsoft.com/office/officeart/2008/layout/LinedList"/>
    <dgm:cxn modelId="{B9ABD628-6B66-4E80-985F-D1DC98BF5217}" type="presParOf" srcId="{590E0A9D-1BA7-4984-A40E-941E870915C6}" destId="{28EE79D7-2DC3-44EF-B4E9-A2D98B9B9374}" srcOrd="0" destOrd="0" presId="urn:microsoft.com/office/officeart/2008/layout/LinedList"/>
    <dgm:cxn modelId="{03BC95DA-FB3A-4F6B-8E39-D211A4BE6ACB}" type="presParOf" srcId="{590E0A9D-1BA7-4984-A40E-941E870915C6}" destId="{E6B8DA28-3FE1-42BA-A536-FDCB31FB248E}" srcOrd="1" destOrd="0" presId="urn:microsoft.com/office/officeart/2008/layout/LinedList"/>
    <dgm:cxn modelId="{A747A0BA-0886-498B-9E38-2A83FC0EAA3A}" type="presParOf" srcId="{590E0A9D-1BA7-4984-A40E-941E870915C6}" destId="{4E3F9819-51E7-435B-9C82-1023DC147812}" srcOrd="2" destOrd="0" presId="urn:microsoft.com/office/officeart/2008/layout/LinedList"/>
    <dgm:cxn modelId="{F8A18995-71E5-4FAC-8466-FAF595AAAD94}" type="presParOf" srcId="{2BD571CB-70F3-4DFB-9B9F-D9C79AA2CC70}" destId="{3BC6D952-4551-4C7D-A0F0-E14A23593628}" srcOrd="29" destOrd="0" presId="urn:microsoft.com/office/officeart/2008/layout/LinedList"/>
    <dgm:cxn modelId="{7CDA767F-7A5B-4003-891F-906C7D375024}" type="presParOf" srcId="{2BD571CB-70F3-4DFB-9B9F-D9C79AA2CC70}" destId="{AFBDABF4-DFAD-4634-82B0-42A034EF7DD4}" srcOrd="30" destOrd="0" presId="urn:microsoft.com/office/officeart/2008/layout/LinedList"/>
    <dgm:cxn modelId="{FF49EFF6-DA62-494A-91CF-5A8E662E7669}" type="presParOf" srcId="{2BD571CB-70F3-4DFB-9B9F-D9C79AA2CC70}" destId="{71611F3B-E34F-4A35-8BB3-957E6470F2A5}" srcOrd="31" destOrd="0" presId="urn:microsoft.com/office/officeart/2008/layout/LinedList"/>
    <dgm:cxn modelId="{19FE116B-8ADC-4357-919B-C1E0DA8C126C}" type="presParOf" srcId="{71611F3B-E34F-4A35-8BB3-957E6470F2A5}" destId="{62FE47C9-AA63-4778-A2D3-076515119105}" srcOrd="0" destOrd="0" presId="urn:microsoft.com/office/officeart/2008/layout/LinedList"/>
    <dgm:cxn modelId="{F4DD3D83-65F6-4864-8DFA-CC5F39C76B40}" type="presParOf" srcId="{71611F3B-E34F-4A35-8BB3-957E6470F2A5}" destId="{D2FCD89B-B1DF-4301-9A48-4E65E99DC476}" srcOrd="1" destOrd="0" presId="urn:microsoft.com/office/officeart/2008/layout/LinedList"/>
    <dgm:cxn modelId="{93BA80E6-4846-4FCD-895B-5EDD6EE39E2F}" type="presParOf" srcId="{71611F3B-E34F-4A35-8BB3-957E6470F2A5}" destId="{9E08D6E1-5D28-42D2-B8CD-FCA0A31D011C}" srcOrd="2" destOrd="0" presId="urn:microsoft.com/office/officeart/2008/layout/LinedList"/>
    <dgm:cxn modelId="{C222A5C0-0ED8-4295-9A00-B0462BE52556}" type="presParOf" srcId="{2BD571CB-70F3-4DFB-9B9F-D9C79AA2CC70}" destId="{C4AEFDC9-0812-40A9-A894-BB4388E3AF01}" srcOrd="32" destOrd="0" presId="urn:microsoft.com/office/officeart/2008/layout/LinedList"/>
    <dgm:cxn modelId="{3DEDF1C7-ED26-473C-B6BE-C15ED2B32776}" type="presParOf" srcId="{2BD571CB-70F3-4DFB-9B9F-D9C79AA2CC70}" destId="{C38F6D9B-330B-40BF-B868-8DEB02186D72}" srcOrd="33" destOrd="0" presId="urn:microsoft.com/office/officeart/2008/layout/LinedList"/>
    <dgm:cxn modelId="{B77148B8-4E31-4693-AE82-DF48B6469C67}" type="presParOf" srcId="{2BD571CB-70F3-4DFB-9B9F-D9C79AA2CC70}" destId="{B404E9BC-16B4-4CCF-827E-49B82B6476E4}" srcOrd="34" destOrd="0" presId="urn:microsoft.com/office/officeart/2008/layout/LinedList"/>
    <dgm:cxn modelId="{647DCA2F-12F6-48DD-A644-657F6A903FEC}" type="presParOf" srcId="{B404E9BC-16B4-4CCF-827E-49B82B6476E4}" destId="{58EFD960-45C0-4EFD-B7C6-95874A488FF1}" srcOrd="0" destOrd="0" presId="urn:microsoft.com/office/officeart/2008/layout/LinedList"/>
    <dgm:cxn modelId="{D361FD52-B82A-4A40-B287-8A85001CD57F}" type="presParOf" srcId="{B404E9BC-16B4-4CCF-827E-49B82B6476E4}" destId="{F27A6C86-4FA4-41A7-BCA9-DB855D76973F}" srcOrd="1" destOrd="0" presId="urn:microsoft.com/office/officeart/2008/layout/LinedList"/>
    <dgm:cxn modelId="{20CC6409-CCDF-4471-93E8-6F798971ACDF}" type="presParOf" srcId="{B404E9BC-16B4-4CCF-827E-49B82B6476E4}" destId="{9D0361D9-5A95-45DA-8E66-519DE145B9BE}" srcOrd="2" destOrd="0" presId="urn:microsoft.com/office/officeart/2008/layout/LinedList"/>
    <dgm:cxn modelId="{FAABB628-C506-42B3-A4AD-C59AE1781D8B}" type="presParOf" srcId="{2BD571CB-70F3-4DFB-9B9F-D9C79AA2CC70}" destId="{FAC884A1-0A8E-440A-A5D0-8ACAE69F7D2B}" srcOrd="35" destOrd="0" presId="urn:microsoft.com/office/officeart/2008/layout/LinedList"/>
    <dgm:cxn modelId="{DABD19C5-8267-4BBE-8D2B-3BBAEF4FABB8}" type="presParOf" srcId="{2BD571CB-70F3-4DFB-9B9F-D9C79AA2CC70}" destId="{D5109C6F-C841-494C-B195-DFA8FEB9F892}" srcOrd="36" destOrd="0" presId="urn:microsoft.com/office/officeart/2008/layout/LinedList"/>
    <dgm:cxn modelId="{29812FF9-856D-44D7-AE42-A89DE477D28E}" type="presParOf" srcId="{2BD571CB-70F3-4DFB-9B9F-D9C79AA2CC70}" destId="{37EAB9BB-9A11-4843-94D8-A52BB6DD18A4}" srcOrd="37" destOrd="0" presId="urn:microsoft.com/office/officeart/2008/layout/LinedList"/>
    <dgm:cxn modelId="{59D6BD0F-0F78-43B5-A8E0-7FD7D940C37E}" type="presParOf" srcId="{37EAB9BB-9A11-4843-94D8-A52BB6DD18A4}" destId="{03F9401B-49B6-4561-863A-CDB1302A1B89}" srcOrd="0" destOrd="0" presId="urn:microsoft.com/office/officeart/2008/layout/LinedList"/>
    <dgm:cxn modelId="{E0241EB7-93E4-4318-87E7-0C8964670822}" type="presParOf" srcId="{37EAB9BB-9A11-4843-94D8-A52BB6DD18A4}" destId="{76C1D7B2-45DA-4A3B-A0BF-11C58B2CEAD5}" srcOrd="1" destOrd="0" presId="urn:microsoft.com/office/officeart/2008/layout/LinedList"/>
    <dgm:cxn modelId="{1199676A-C9A7-43F3-9B54-7BCA4991D5C9}" type="presParOf" srcId="{37EAB9BB-9A11-4843-94D8-A52BB6DD18A4}" destId="{E27C3365-BE73-40BE-9EE2-6E6CDCB56DCF}" srcOrd="2" destOrd="0" presId="urn:microsoft.com/office/officeart/2008/layout/LinedList"/>
    <dgm:cxn modelId="{3F4B7E7B-33B0-444E-A0BD-9C8F1A9C5ACE}" type="presParOf" srcId="{2BD571CB-70F3-4DFB-9B9F-D9C79AA2CC70}" destId="{54D39573-EC8E-486F-9174-3DCA400D7E21}" srcOrd="38" destOrd="0" presId="urn:microsoft.com/office/officeart/2008/layout/LinedList"/>
    <dgm:cxn modelId="{E318B804-4C30-4F9F-98A0-29D1AC8CD4CD}" type="presParOf" srcId="{2BD571CB-70F3-4DFB-9B9F-D9C79AA2CC70}" destId="{7B1321FA-F009-4085-AAAE-D78D359A8DAE}" srcOrd="3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생산 현황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718F7B93-FB37-4F45-85F8-493ECBB89A23}">
      <dgm:prSet phldrT="[텍스트]"/>
      <dgm:spPr/>
      <dgm:t>
        <a:bodyPr/>
        <a:lstStyle/>
        <a:p>
          <a:pPr latinLnBrk="1"/>
          <a:r>
            <a:rPr lang="en-US" altLang="ko-KR" b="1"/>
            <a:t>1. </a:t>
          </a:r>
          <a:r>
            <a:rPr lang="ko-KR" altLang="en-US" b="1"/>
            <a:t>년도별 생산 현황을 그래프와 표로 나타낸다</a:t>
          </a:r>
          <a:r>
            <a:rPr lang="en-US" altLang="ko-KR" b="1"/>
            <a:t>.</a:t>
          </a:r>
          <a:endParaRPr lang="ko-KR" altLang="en-US" b="1"/>
        </a:p>
      </dgm:t>
    </dgm:pt>
    <dgm:pt modelId="{C930CD28-1D46-4B88-AD75-CB4EA24C18C7}" type="par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CE6D695E-3410-4188-86A7-30F2D5F47484}" type="sib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9991C045-3A79-40FF-9350-3BFA70A8DF68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F7240006-8649-4146-88E9-1BDAF0070847}" type="par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E0A7C6ED-FAE2-4D50-BAE7-A73088345559}" type="sib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0185AAE6-264A-4161-8552-71E6CFA03B3A}">
      <dgm:prSet phldrT="[텍스트]"/>
      <dgm:spPr/>
      <dgm:t>
        <a:bodyPr/>
        <a:lstStyle/>
        <a:p>
          <a:pPr latinLnBrk="1"/>
          <a:endParaRPr lang="ko-KR" altLang="en-US" b="1"/>
        </a:p>
      </dgm:t>
    </dgm:pt>
    <dgm:pt modelId="{6C150E49-ED56-4CA2-B7E5-6D712AB05965}" type="par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2E5C1EAB-C65D-49CD-B1CA-4AE292A852B9}" type="sib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46C406E0-0BC8-4BE8-8F00-C711A890A231}">
      <dgm:prSet phldrT="[텍스트]" custT="1"/>
      <dgm:spPr/>
      <dgm:t>
        <a:bodyPr/>
        <a:lstStyle/>
        <a:p>
          <a:pPr latinLnBrk="1"/>
          <a:r>
            <a:rPr lang="ko-KR" altLang="en-US" sz="2400" b="1"/>
            <a:t>생산부 </a:t>
          </a:r>
          <a:endParaRPr lang="en-US" altLang="ko-KR" sz="2400" b="1"/>
        </a:p>
        <a:p>
          <a:pPr latinLnBrk="1"/>
          <a:r>
            <a:rPr lang="ko-KR" altLang="en-US" sz="2400" b="1"/>
            <a:t>모니터링</a:t>
          </a:r>
        </a:p>
      </dgm:t>
    </dgm:pt>
    <dgm:pt modelId="{3269265D-2603-48B9-A72E-7A35F4B75673}" type="par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B1060509-0618-4402-9235-7D978C6DA296}" type="sib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060B6129-A71A-4B0F-A146-ABEB6F71E302}">
      <dgm:prSet phldrT="[텍스트]" custT="1"/>
      <dgm:spPr/>
      <dgm:t>
        <a:bodyPr/>
        <a:lstStyle/>
        <a:p>
          <a:pPr latinLnBrk="1"/>
          <a:r>
            <a:rPr lang="en-US" altLang="ko-KR" sz="2200" b="1" dirty="0"/>
            <a:t>1. </a:t>
          </a:r>
          <a:r>
            <a:rPr lang="ko-KR" altLang="en-US" sz="2200" b="1" dirty="0"/>
            <a:t>일일 </a:t>
          </a:r>
          <a:r>
            <a:rPr lang="ko-KR" altLang="en-US" sz="2200" b="1" dirty="0" err="1"/>
            <a:t>품목군별</a:t>
          </a:r>
          <a:r>
            <a:rPr lang="ko-KR" altLang="en-US" sz="2200" b="1" dirty="0"/>
            <a:t> 생산현황을 파악할 수 있다</a:t>
          </a:r>
          <a:r>
            <a:rPr lang="en-US" altLang="ko-KR" sz="2200" b="1" dirty="0"/>
            <a:t>.</a:t>
          </a:r>
          <a:endParaRPr lang="ko-KR" altLang="en-US" sz="2200" b="1" dirty="0"/>
        </a:p>
      </dgm:t>
    </dgm:pt>
    <dgm:pt modelId="{72D37F9B-3789-4D75-8285-2320843FB84F}" type="parTrans" cxnId="{2887A8B1-10B3-4EEB-B842-706F224276B0}">
      <dgm:prSet/>
      <dgm:spPr/>
      <dgm:t>
        <a:bodyPr/>
        <a:lstStyle/>
        <a:p>
          <a:pPr latinLnBrk="1"/>
          <a:endParaRPr lang="ko-KR" altLang="en-US"/>
        </a:p>
      </dgm:t>
    </dgm:pt>
    <dgm:pt modelId="{920C0909-39FD-46FA-AE67-A187780330F3}" type="sibTrans" cxnId="{2887A8B1-10B3-4EEB-B842-706F224276B0}">
      <dgm:prSet/>
      <dgm:spPr/>
      <dgm:t>
        <a:bodyPr/>
        <a:lstStyle/>
        <a:p>
          <a:pPr latinLnBrk="1"/>
          <a:endParaRPr lang="ko-KR" altLang="en-US"/>
        </a:p>
      </dgm:t>
    </dgm:pt>
    <dgm:pt modelId="{87BAC397-E560-41BC-B7F1-9D7B53E15B56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CD56DC23-CDE9-4885-B32F-22CEAC25FBE6}" type="par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86E2D638-7D33-4AB4-A314-27FE121970C5}" type="sibTrans" cxnId="{4051E2A4-D32A-469A-90D2-B3F0C8A1825D}">
      <dgm:prSet/>
      <dgm:spPr/>
      <dgm:t>
        <a:bodyPr/>
        <a:lstStyle/>
        <a:p>
          <a:pPr latinLnBrk="1"/>
          <a:endParaRPr lang="ko-KR" altLang="en-US"/>
        </a:p>
      </dgm:t>
    </dgm:pt>
    <dgm:pt modelId="{95563B92-CEEF-45E7-AAF5-B90ED130EC9C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E51DB0F-DF87-4293-865B-D080C996A3CA}" type="par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4744262B-4990-42AF-8549-82BCFE8005A5}" type="sib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140D0FB1-3970-4E28-8D0D-785B54D06324}">
      <dgm:prSet phldrT="[텍스트]"/>
      <dgm:spPr/>
      <dgm:t>
        <a:bodyPr/>
        <a:lstStyle/>
        <a:p>
          <a:pPr latinLnBrk="1"/>
          <a:endParaRPr lang="ko-KR" altLang="en-US" b="1"/>
        </a:p>
      </dgm:t>
    </dgm:pt>
    <dgm:pt modelId="{C4206C96-D255-4C8A-90AB-89C6B938FA7A}" type="parTrans" cxnId="{07925B1D-0B77-4EBB-897C-EBC4B9B56438}">
      <dgm:prSet/>
      <dgm:spPr/>
      <dgm:t>
        <a:bodyPr/>
        <a:lstStyle/>
        <a:p>
          <a:pPr latinLnBrk="1"/>
          <a:endParaRPr lang="ko-KR" altLang="en-US"/>
        </a:p>
      </dgm:t>
    </dgm:pt>
    <dgm:pt modelId="{37354B51-7D74-4A22-B699-B985781B154C}" type="sibTrans" cxnId="{07925B1D-0B77-4EBB-897C-EBC4B9B56438}">
      <dgm:prSet/>
      <dgm:spPr/>
      <dgm:t>
        <a:bodyPr/>
        <a:lstStyle/>
        <a:p>
          <a:pPr latinLnBrk="1"/>
          <a:endParaRPr lang="ko-KR" altLang="en-US"/>
        </a:p>
      </dgm:t>
    </dgm:pt>
    <dgm:pt modelId="{8A39DC3C-9B54-45D4-B354-A77ACF937CE1}">
      <dgm:prSet phldrT="[텍스트]"/>
      <dgm:spPr/>
      <dgm:t>
        <a:bodyPr/>
        <a:lstStyle/>
        <a:p>
          <a:pPr latinLnBrk="1"/>
          <a:endParaRPr lang="ko-KR" altLang="en-US" b="1"/>
        </a:p>
      </dgm:t>
    </dgm:pt>
    <dgm:pt modelId="{3156888A-929D-48E0-9E1F-BE59F9C0673E}" type="parTrans" cxnId="{8197B541-69C4-4E6E-AA13-60FFAE90FF5E}">
      <dgm:prSet/>
      <dgm:spPr/>
      <dgm:t>
        <a:bodyPr/>
        <a:lstStyle/>
        <a:p>
          <a:pPr latinLnBrk="1"/>
          <a:endParaRPr lang="ko-KR" altLang="en-US"/>
        </a:p>
      </dgm:t>
    </dgm:pt>
    <dgm:pt modelId="{1CF3E23D-9360-40F8-82FE-DC90CD94244D}" type="sibTrans" cxnId="{8197B541-69C4-4E6E-AA13-60FFAE90FF5E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2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10"/>
      <dgm:spPr/>
    </dgm:pt>
    <dgm:pt modelId="{2BD571CB-70F3-4DFB-9B9F-D9C79AA2CC70}" type="pres">
      <dgm:prSet presAssocID="{3BEC9F65-8B36-4C5A-81A8-BECBA9775F93}" presName="vert1" presStyleCnt="0"/>
      <dgm:spPr/>
    </dgm:pt>
    <dgm:pt modelId="{6B53E69C-FB51-4988-8C71-9FE388AA7499}" type="pres">
      <dgm:prSet presAssocID="{718F7B93-FB37-4F45-85F8-493ECBB89A23}" presName="vertSpace2a" presStyleCnt="0"/>
      <dgm:spPr/>
    </dgm:pt>
    <dgm:pt modelId="{A80EDB47-5988-4C06-9EBE-9038855459D2}" type="pres">
      <dgm:prSet presAssocID="{718F7B93-FB37-4F45-85F8-493ECBB89A23}" presName="horz2" presStyleCnt="0"/>
      <dgm:spPr/>
    </dgm:pt>
    <dgm:pt modelId="{072D2414-5B7E-4224-8933-E79BFC8B5E08}" type="pres">
      <dgm:prSet presAssocID="{718F7B93-FB37-4F45-85F8-493ECBB89A23}" presName="horzSpace2" presStyleCnt="0"/>
      <dgm:spPr/>
    </dgm:pt>
    <dgm:pt modelId="{0934FE57-B5C3-4FE8-AAD5-B31DD936CF2F}" type="pres">
      <dgm:prSet presAssocID="{718F7B93-FB37-4F45-85F8-493ECBB89A23}" presName="tx2" presStyleLbl="revTx" presStyleIdx="1" presStyleCnt="10"/>
      <dgm:spPr/>
    </dgm:pt>
    <dgm:pt modelId="{1B5B7A4B-1267-4B95-AB3F-9746B8D2A3A4}" type="pres">
      <dgm:prSet presAssocID="{718F7B93-FB37-4F45-85F8-493ECBB89A23}" presName="vert2" presStyleCnt="0"/>
      <dgm:spPr/>
    </dgm:pt>
    <dgm:pt modelId="{8D296DC9-3927-46E4-829A-4F3C675575CF}" type="pres">
      <dgm:prSet presAssocID="{718F7B93-FB37-4F45-85F8-493ECBB89A23}" presName="thinLine2b" presStyleLbl="callout" presStyleIdx="0" presStyleCnt="8"/>
      <dgm:spPr/>
    </dgm:pt>
    <dgm:pt modelId="{97FAE2A9-B4DC-4F04-9A67-61C2A8338B89}" type="pres">
      <dgm:prSet presAssocID="{718F7B93-FB37-4F45-85F8-493ECBB89A23}" presName="vertSpace2b" presStyleCnt="0"/>
      <dgm:spPr/>
    </dgm:pt>
    <dgm:pt modelId="{0D9340E1-5B41-46F6-A8AF-C431E323F204}" type="pres">
      <dgm:prSet presAssocID="{140D0FB1-3970-4E28-8D0D-785B54D06324}" presName="horz2" presStyleCnt="0"/>
      <dgm:spPr/>
    </dgm:pt>
    <dgm:pt modelId="{91A15979-C18E-4B3A-89D2-87A2CE0C1A9A}" type="pres">
      <dgm:prSet presAssocID="{140D0FB1-3970-4E28-8D0D-785B54D06324}" presName="horzSpace2" presStyleCnt="0"/>
      <dgm:spPr/>
    </dgm:pt>
    <dgm:pt modelId="{B49F909F-087A-40DF-B738-73A98AA249A3}" type="pres">
      <dgm:prSet presAssocID="{140D0FB1-3970-4E28-8D0D-785B54D06324}" presName="tx2" presStyleLbl="revTx" presStyleIdx="2" presStyleCnt="10"/>
      <dgm:spPr/>
    </dgm:pt>
    <dgm:pt modelId="{8D6ED870-C4BF-40B7-8DFC-98BC6DCA144B}" type="pres">
      <dgm:prSet presAssocID="{140D0FB1-3970-4E28-8D0D-785B54D06324}" presName="vert2" presStyleCnt="0"/>
      <dgm:spPr/>
    </dgm:pt>
    <dgm:pt modelId="{017A86DB-CFD6-450F-A725-6ACB0F7418CC}" type="pres">
      <dgm:prSet presAssocID="{140D0FB1-3970-4E28-8D0D-785B54D06324}" presName="thinLine2b" presStyleLbl="callout" presStyleIdx="1" presStyleCnt="8"/>
      <dgm:spPr/>
    </dgm:pt>
    <dgm:pt modelId="{D6BAFAC9-BDFB-4774-A364-D3754B28B49A}" type="pres">
      <dgm:prSet presAssocID="{140D0FB1-3970-4E28-8D0D-785B54D06324}" presName="vertSpace2b" presStyleCnt="0"/>
      <dgm:spPr/>
    </dgm:pt>
    <dgm:pt modelId="{4D85B040-B734-4E3B-9B09-C49287402CEA}" type="pres">
      <dgm:prSet presAssocID="{8A39DC3C-9B54-45D4-B354-A77ACF937CE1}" presName="horz2" presStyleCnt="0"/>
      <dgm:spPr/>
    </dgm:pt>
    <dgm:pt modelId="{CB7C1CDD-37DE-4989-BAA0-B0741D78F90A}" type="pres">
      <dgm:prSet presAssocID="{8A39DC3C-9B54-45D4-B354-A77ACF937CE1}" presName="horzSpace2" presStyleCnt="0"/>
      <dgm:spPr/>
    </dgm:pt>
    <dgm:pt modelId="{352F348E-89B7-4822-9E2B-6E49654A3C52}" type="pres">
      <dgm:prSet presAssocID="{8A39DC3C-9B54-45D4-B354-A77ACF937CE1}" presName="tx2" presStyleLbl="revTx" presStyleIdx="3" presStyleCnt="10"/>
      <dgm:spPr/>
    </dgm:pt>
    <dgm:pt modelId="{173C716F-120B-4A5D-9D7A-EA6A2F8EC163}" type="pres">
      <dgm:prSet presAssocID="{8A39DC3C-9B54-45D4-B354-A77ACF937CE1}" presName="vert2" presStyleCnt="0"/>
      <dgm:spPr/>
    </dgm:pt>
    <dgm:pt modelId="{5D654E74-B189-4C85-B5FE-5418CB033E69}" type="pres">
      <dgm:prSet presAssocID="{8A39DC3C-9B54-45D4-B354-A77ACF937CE1}" presName="thinLine2b" presStyleLbl="callout" presStyleIdx="2" presStyleCnt="8"/>
      <dgm:spPr/>
    </dgm:pt>
    <dgm:pt modelId="{A6552F57-E96A-4180-AA35-829C9BA26B0D}" type="pres">
      <dgm:prSet presAssocID="{8A39DC3C-9B54-45D4-B354-A77ACF937CE1}" presName="vertSpace2b" presStyleCnt="0"/>
      <dgm:spPr/>
    </dgm:pt>
    <dgm:pt modelId="{64F06806-FE4F-4161-BD8C-E2CAA65018D6}" type="pres">
      <dgm:prSet presAssocID="{0185AAE6-264A-4161-8552-71E6CFA03B3A}" presName="horz2" presStyleCnt="0"/>
      <dgm:spPr/>
    </dgm:pt>
    <dgm:pt modelId="{3F744E87-D928-45F2-AD39-49755B3B0B49}" type="pres">
      <dgm:prSet presAssocID="{0185AAE6-264A-4161-8552-71E6CFA03B3A}" presName="horzSpace2" presStyleCnt="0"/>
      <dgm:spPr/>
    </dgm:pt>
    <dgm:pt modelId="{51EB1E66-D55A-4330-A5D1-2A4E2500ECD7}" type="pres">
      <dgm:prSet presAssocID="{0185AAE6-264A-4161-8552-71E6CFA03B3A}" presName="tx2" presStyleLbl="revTx" presStyleIdx="4" presStyleCnt="10"/>
      <dgm:spPr/>
    </dgm:pt>
    <dgm:pt modelId="{029F9D9E-642D-4107-95E4-97CF930C6C83}" type="pres">
      <dgm:prSet presAssocID="{0185AAE6-264A-4161-8552-71E6CFA03B3A}" presName="vert2" presStyleCnt="0"/>
      <dgm:spPr/>
    </dgm:pt>
    <dgm:pt modelId="{D28EAA5E-F55C-45E3-975E-73326A4701D4}" type="pres">
      <dgm:prSet presAssocID="{0185AAE6-264A-4161-8552-71E6CFA03B3A}" presName="thinLine2b" presStyleLbl="callout" presStyleIdx="3" presStyleCnt="8" custLinFactNeighborY="79260"/>
      <dgm:spPr/>
    </dgm:pt>
    <dgm:pt modelId="{383CAF7E-EE1B-4E27-AF2C-BE6A7B2546BB}" type="pres">
      <dgm:prSet presAssocID="{0185AAE6-264A-4161-8552-71E6CFA03B3A}" presName="vertSpace2b" presStyleCnt="0"/>
      <dgm:spPr/>
    </dgm:pt>
    <dgm:pt modelId="{FB9DEEEB-4DB7-41AE-BCED-3AFD2C60ABB6}" type="pres">
      <dgm:prSet presAssocID="{46C406E0-0BC8-4BE8-8F00-C711A890A231}" presName="thickLine" presStyleLbl="alignNode1" presStyleIdx="1" presStyleCnt="2"/>
      <dgm:spPr/>
    </dgm:pt>
    <dgm:pt modelId="{2EA3A203-C1FC-48FB-918E-BE61DA93235E}" type="pres">
      <dgm:prSet presAssocID="{46C406E0-0BC8-4BE8-8F00-C711A890A231}" presName="horz1" presStyleCnt="0"/>
      <dgm:spPr/>
    </dgm:pt>
    <dgm:pt modelId="{1C50F29B-0F63-4B0B-A7DD-0C75D0CCF50B}" type="pres">
      <dgm:prSet presAssocID="{46C406E0-0BC8-4BE8-8F00-C711A890A231}" presName="tx1" presStyleLbl="revTx" presStyleIdx="5" presStyleCnt="10"/>
      <dgm:spPr/>
    </dgm:pt>
    <dgm:pt modelId="{3F1DB999-5AA9-4BE2-9415-0B4054AD9DCF}" type="pres">
      <dgm:prSet presAssocID="{46C406E0-0BC8-4BE8-8F00-C711A890A231}" presName="vert1" presStyleCnt="0"/>
      <dgm:spPr/>
    </dgm:pt>
    <dgm:pt modelId="{64346703-CF55-4773-8D26-78FC8199BC62}" type="pres">
      <dgm:prSet presAssocID="{060B6129-A71A-4B0F-A146-ABEB6F71E302}" presName="vertSpace2a" presStyleCnt="0"/>
      <dgm:spPr/>
    </dgm:pt>
    <dgm:pt modelId="{D1F2956F-C559-4581-BF9E-55A3D0EBD882}" type="pres">
      <dgm:prSet presAssocID="{060B6129-A71A-4B0F-A146-ABEB6F71E302}" presName="horz2" presStyleCnt="0"/>
      <dgm:spPr/>
    </dgm:pt>
    <dgm:pt modelId="{866B855C-7F61-4612-B4EC-443E03E8482A}" type="pres">
      <dgm:prSet presAssocID="{060B6129-A71A-4B0F-A146-ABEB6F71E302}" presName="horzSpace2" presStyleCnt="0"/>
      <dgm:spPr/>
    </dgm:pt>
    <dgm:pt modelId="{B50859C3-1BBA-4893-9C61-036B05D634C7}" type="pres">
      <dgm:prSet presAssocID="{060B6129-A71A-4B0F-A146-ABEB6F71E302}" presName="tx2" presStyleLbl="revTx" presStyleIdx="6" presStyleCnt="10"/>
      <dgm:spPr/>
    </dgm:pt>
    <dgm:pt modelId="{36C83517-8B4F-4D3F-B788-EE7CDF20A71B}" type="pres">
      <dgm:prSet presAssocID="{060B6129-A71A-4B0F-A146-ABEB6F71E302}" presName="vert2" presStyleCnt="0"/>
      <dgm:spPr/>
    </dgm:pt>
    <dgm:pt modelId="{70016DA3-01D0-4251-A65A-228577B88D35}" type="pres">
      <dgm:prSet presAssocID="{060B6129-A71A-4B0F-A146-ABEB6F71E302}" presName="thinLine2b" presStyleLbl="callout" presStyleIdx="4" presStyleCnt="8"/>
      <dgm:spPr/>
    </dgm:pt>
    <dgm:pt modelId="{E49D363C-C29D-4D6F-9553-4F474B31F862}" type="pres">
      <dgm:prSet presAssocID="{060B6129-A71A-4B0F-A146-ABEB6F71E302}" presName="vertSpace2b" presStyleCnt="0"/>
      <dgm:spPr/>
    </dgm:pt>
    <dgm:pt modelId="{04D6DCE2-5E69-489C-94A4-C2CB121BE59E}" type="pres">
      <dgm:prSet presAssocID="{87BAC397-E560-41BC-B7F1-9D7B53E15B56}" presName="horz2" presStyleCnt="0"/>
      <dgm:spPr/>
    </dgm:pt>
    <dgm:pt modelId="{2BBB5C98-07F5-443C-B874-F449FD943EE0}" type="pres">
      <dgm:prSet presAssocID="{87BAC397-E560-41BC-B7F1-9D7B53E15B56}" presName="horzSpace2" presStyleCnt="0"/>
      <dgm:spPr/>
    </dgm:pt>
    <dgm:pt modelId="{46F02786-C3DB-4DBF-A789-08CEAB9A4EBA}" type="pres">
      <dgm:prSet presAssocID="{87BAC397-E560-41BC-B7F1-9D7B53E15B56}" presName="tx2" presStyleLbl="revTx" presStyleIdx="7" presStyleCnt="10"/>
      <dgm:spPr/>
    </dgm:pt>
    <dgm:pt modelId="{62D121E0-FB3F-4F2F-B94A-AAC219453EF6}" type="pres">
      <dgm:prSet presAssocID="{87BAC397-E560-41BC-B7F1-9D7B53E15B56}" presName="vert2" presStyleCnt="0"/>
      <dgm:spPr/>
    </dgm:pt>
    <dgm:pt modelId="{C7124869-B5B6-4FCC-A39C-E57A6B4DDC34}" type="pres">
      <dgm:prSet presAssocID="{87BAC397-E560-41BC-B7F1-9D7B53E15B56}" presName="thinLine2b" presStyleLbl="callout" presStyleIdx="5" presStyleCnt="8"/>
      <dgm:spPr/>
    </dgm:pt>
    <dgm:pt modelId="{EA552CA8-24FE-462D-A104-5B1EEC7295B3}" type="pres">
      <dgm:prSet presAssocID="{87BAC397-E560-41BC-B7F1-9D7B53E15B56}" presName="vertSpace2b" presStyleCnt="0"/>
      <dgm:spPr/>
    </dgm:pt>
    <dgm:pt modelId="{A0FFBB52-C137-4035-90C6-C0186EA3AC72}" type="pres">
      <dgm:prSet presAssocID="{95563B92-CEEF-45E7-AAF5-B90ED130EC9C}" presName="horz2" presStyleCnt="0"/>
      <dgm:spPr/>
    </dgm:pt>
    <dgm:pt modelId="{70CDAE9B-C3E5-4481-A36E-2ACC47A480C6}" type="pres">
      <dgm:prSet presAssocID="{95563B92-CEEF-45E7-AAF5-B90ED130EC9C}" presName="horzSpace2" presStyleCnt="0"/>
      <dgm:spPr/>
    </dgm:pt>
    <dgm:pt modelId="{FA55A6F7-0576-4A75-A4BE-0C8560B020E8}" type="pres">
      <dgm:prSet presAssocID="{95563B92-CEEF-45E7-AAF5-B90ED130EC9C}" presName="tx2" presStyleLbl="revTx" presStyleIdx="8" presStyleCnt="10"/>
      <dgm:spPr/>
    </dgm:pt>
    <dgm:pt modelId="{76A4A913-F7A2-4151-892B-5AC7D6BFF210}" type="pres">
      <dgm:prSet presAssocID="{95563B92-CEEF-45E7-AAF5-B90ED130EC9C}" presName="vert2" presStyleCnt="0"/>
      <dgm:spPr/>
    </dgm:pt>
    <dgm:pt modelId="{245A4219-BD50-4388-8CBC-D35357C08FB6}" type="pres">
      <dgm:prSet presAssocID="{95563B92-CEEF-45E7-AAF5-B90ED130EC9C}" presName="thinLine2b" presStyleLbl="callout" presStyleIdx="6" presStyleCnt="8"/>
      <dgm:spPr/>
    </dgm:pt>
    <dgm:pt modelId="{9324393A-56F2-45CF-B8CC-0917C933C687}" type="pres">
      <dgm:prSet presAssocID="{95563B92-CEEF-45E7-AAF5-B90ED130EC9C}" presName="vertSpace2b" presStyleCnt="0"/>
      <dgm:spPr/>
    </dgm:pt>
    <dgm:pt modelId="{066CD306-7738-40C6-9251-87F382404CA2}" type="pres">
      <dgm:prSet presAssocID="{9991C045-3A79-40FF-9350-3BFA70A8DF68}" presName="horz2" presStyleCnt="0"/>
      <dgm:spPr/>
    </dgm:pt>
    <dgm:pt modelId="{E4C11CE0-13D1-4D37-9735-C15ECDD6B8FD}" type="pres">
      <dgm:prSet presAssocID="{9991C045-3A79-40FF-9350-3BFA70A8DF68}" presName="horzSpace2" presStyleCnt="0"/>
      <dgm:spPr/>
    </dgm:pt>
    <dgm:pt modelId="{FA12D87D-FB58-4E62-BB08-0D0B7D8A7B14}" type="pres">
      <dgm:prSet presAssocID="{9991C045-3A79-40FF-9350-3BFA70A8DF68}" presName="tx2" presStyleLbl="revTx" presStyleIdx="9" presStyleCnt="10"/>
      <dgm:spPr/>
    </dgm:pt>
    <dgm:pt modelId="{1D3286AE-9E95-4C78-862F-C370940D3489}" type="pres">
      <dgm:prSet presAssocID="{9991C045-3A79-40FF-9350-3BFA70A8DF68}" presName="vert2" presStyleCnt="0"/>
      <dgm:spPr/>
    </dgm:pt>
    <dgm:pt modelId="{02005C16-E4C6-49CC-9967-F0F49E988228}" type="pres">
      <dgm:prSet presAssocID="{9991C045-3A79-40FF-9350-3BFA70A8DF68}" presName="thinLine2b" presStyleLbl="callout" presStyleIdx="7" presStyleCnt="8"/>
      <dgm:spPr/>
    </dgm:pt>
    <dgm:pt modelId="{445E5D1F-50D8-4186-9274-60C0FABABFEA}" type="pres">
      <dgm:prSet presAssocID="{9991C045-3A79-40FF-9350-3BFA70A8DF68}" presName="vertSpace2b" presStyleCnt="0"/>
      <dgm:spPr/>
    </dgm:pt>
  </dgm:ptLst>
  <dgm:cxnLst>
    <dgm:cxn modelId="{00BBF50C-0C6B-47BD-8A6B-6B34B94BB113}" type="presOf" srcId="{718F7B93-FB37-4F45-85F8-493ECBB89A23}" destId="{0934FE57-B5C3-4FE8-AAD5-B31DD936CF2F}" srcOrd="0" destOrd="0" presId="urn:microsoft.com/office/officeart/2008/layout/LinedList"/>
    <dgm:cxn modelId="{44153F19-7965-41D3-838B-EDF7A5494CA3}" type="presOf" srcId="{95563B92-CEEF-45E7-AAF5-B90ED130EC9C}" destId="{FA55A6F7-0576-4A75-A4BE-0C8560B020E8}" srcOrd="0" destOrd="0" presId="urn:microsoft.com/office/officeart/2008/layout/LinedList"/>
    <dgm:cxn modelId="{07925B1D-0B77-4EBB-897C-EBC4B9B56438}" srcId="{3BEC9F65-8B36-4C5A-81A8-BECBA9775F93}" destId="{140D0FB1-3970-4E28-8D0D-785B54D06324}" srcOrd="1" destOrd="0" parTransId="{C4206C96-D255-4C8A-90AB-89C6B938FA7A}" sibTransId="{37354B51-7D74-4A22-B699-B985781B154C}"/>
    <dgm:cxn modelId="{233B1427-B2A7-41BA-8CB8-E9B8EE4A4C32}" type="presOf" srcId="{87BAC397-E560-41BC-B7F1-9D7B53E15B56}" destId="{46F02786-C3DB-4DBF-A789-08CEAB9A4EBA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7E6F6E3C-DC19-4904-969E-B7CC3F409C4E}" srcId="{46C406E0-0BC8-4BE8-8F00-C711A890A231}" destId="{95563B92-CEEF-45E7-AAF5-B90ED130EC9C}" srcOrd="2" destOrd="0" parTransId="{BE51DB0F-DF87-4293-865B-D080C996A3CA}" sibTransId="{4744262B-4990-42AF-8549-82BCFE8005A5}"/>
    <dgm:cxn modelId="{F226C05B-12F3-4659-B3C0-5CA28787DCDC}" type="presOf" srcId="{140D0FB1-3970-4E28-8D0D-785B54D06324}" destId="{B49F909F-087A-40DF-B738-73A98AA249A3}" srcOrd="0" destOrd="0" presId="urn:microsoft.com/office/officeart/2008/layout/LinedList"/>
    <dgm:cxn modelId="{3229E15B-DA9D-4EF9-BCE1-A1CF1ECFEC82}" type="presOf" srcId="{8A39DC3C-9B54-45D4-B354-A77ACF937CE1}" destId="{352F348E-89B7-4822-9E2B-6E49654A3C52}" srcOrd="0" destOrd="0" presId="urn:microsoft.com/office/officeart/2008/layout/LinedList"/>
    <dgm:cxn modelId="{8197B541-69C4-4E6E-AA13-60FFAE90FF5E}" srcId="{3BEC9F65-8B36-4C5A-81A8-BECBA9775F93}" destId="{8A39DC3C-9B54-45D4-B354-A77ACF937CE1}" srcOrd="2" destOrd="0" parTransId="{3156888A-929D-48E0-9E1F-BE59F9C0673E}" sibTransId="{1CF3E23D-9360-40F8-82FE-DC90CD94244D}"/>
    <dgm:cxn modelId="{539C4744-56FB-461C-B489-A1382451836F}" type="presOf" srcId="{060B6129-A71A-4B0F-A146-ABEB6F71E302}" destId="{B50859C3-1BBA-4893-9C61-036B05D634C7}" srcOrd="0" destOrd="0" presId="urn:microsoft.com/office/officeart/2008/layout/LinedList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66305479-CD92-49D5-9976-E3712BAB3777}" srcId="{3BEC9F65-8B36-4C5A-81A8-BECBA9775F93}" destId="{0185AAE6-264A-4161-8552-71E6CFA03B3A}" srcOrd="3" destOrd="0" parTransId="{6C150E49-ED56-4CA2-B7E5-6D712AB05965}" sibTransId="{2E5C1EAB-C65D-49CD-B1CA-4AE292A852B9}"/>
    <dgm:cxn modelId="{7872FA7F-2213-477F-A777-6652EB3B673B}" type="presOf" srcId="{46C406E0-0BC8-4BE8-8F00-C711A890A231}" destId="{1C50F29B-0F63-4B0B-A7DD-0C75D0CCF50B}" srcOrd="0" destOrd="0" presId="urn:microsoft.com/office/officeart/2008/layout/LinedList"/>
    <dgm:cxn modelId="{22576087-C2EC-471E-BCD0-3BCF281A5620}" type="presOf" srcId="{0185AAE6-264A-4161-8552-71E6CFA03B3A}" destId="{51EB1E66-D55A-4330-A5D1-2A4E2500ECD7}" srcOrd="0" destOrd="0" presId="urn:microsoft.com/office/officeart/2008/layout/LinedList"/>
    <dgm:cxn modelId="{4051E2A4-D32A-469A-90D2-B3F0C8A1825D}" srcId="{46C406E0-0BC8-4BE8-8F00-C711A890A231}" destId="{87BAC397-E560-41BC-B7F1-9D7B53E15B56}" srcOrd="1" destOrd="0" parTransId="{CD56DC23-CDE9-4885-B32F-22CEAC25FBE6}" sibTransId="{86E2D638-7D33-4AB4-A314-27FE121970C5}"/>
    <dgm:cxn modelId="{2887A8B1-10B3-4EEB-B842-706F224276B0}" srcId="{46C406E0-0BC8-4BE8-8F00-C711A890A231}" destId="{060B6129-A71A-4B0F-A146-ABEB6F71E302}" srcOrd="0" destOrd="0" parTransId="{72D37F9B-3789-4D75-8285-2320843FB84F}" sibTransId="{920C0909-39FD-46FA-AE67-A187780330F3}"/>
    <dgm:cxn modelId="{B76602B9-6A37-4C5C-B1DE-FDCC96E2FFB4}" type="presOf" srcId="{9991C045-3A79-40FF-9350-3BFA70A8DF68}" destId="{FA12D87D-FB58-4E62-BB08-0D0B7D8A7B14}" srcOrd="0" destOrd="0" presId="urn:microsoft.com/office/officeart/2008/layout/LinedList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8A9916E6-826A-4271-A82D-3AC612BCF9E1}" srcId="{64A9D1BD-44CF-49BC-86F7-7BD9620D474B}" destId="{46C406E0-0BC8-4BE8-8F00-C711A890A231}" srcOrd="1" destOrd="0" parTransId="{3269265D-2603-48B9-A72E-7A35F4B75673}" sibTransId="{B1060509-0618-4402-9235-7D978C6DA296}"/>
    <dgm:cxn modelId="{2E3E14EA-E1D8-4237-AD54-F43D9CCDB3DB}" srcId="{46C406E0-0BC8-4BE8-8F00-C711A890A231}" destId="{9991C045-3A79-40FF-9350-3BFA70A8DF68}" srcOrd="3" destOrd="0" parTransId="{F7240006-8649-4146-88E9-1BDAF0070847}" sibTransId="{E0A7C6ED-FAE2-4D50-BAE7-A73088345559}"/>
    <dgm:cxn modelId="{163019F7-B319-4833-A425-690C1A58C495}" srcId="{3BEC9F65-8B36-4C5A-81A8-BECBA9775F93}" destId="{718F7B93-FB37-4F45-85F8-493ECBB89A23}" srcOrd="0" destOrd="0" parTransId="{C930CD28-1D46-4B88-AD75-CB4EA24C18C7}" sibTransId="{CE6D695E-3410-4188-86A7-30F2D5F47484}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4DB2DAA4-BF36-4688-80F6-445A90E205C7}" type="presParOf" srcId="{2BD571CB-70F3-4DFB-9B9F-D9C79AA2CC70}" destId="{6B53E69C-FB51-4988-8C71-9FE388AA7499}" srcOrd="0" destOrd="0" presId="urn:microsoft.com/office/officeart/2008/layout/LinedList"/>
    <dgm:cxn modelId="{E500277D-4B79-4346-BA42-1A7BDF7AD61F}" type="presParOf" srcId="{2BD571CB-70F3-4DFB-9B9F-D9C79AA2CC70}" destId="{A80EDB47-5988-4C06-9EBE-9038855459D2}" srcOrd="1" destOrd="0" presId="urn:microsoft.com/office/officeart/2008/layout/LinedList"/>
    <dgm:cxn modelId="{B5D616ED-3286-4A02-BBC9-F99AF63FD3DD}" type="presParOf" srcId="{A80EDB47-5988-4C06-9EBE-9038855459D2}" destId="{072D2414-5B7E-4224-8933-E79BFC8B5E08}" srcOrd="0" destOrd="0" presId="urn:microsoft.com/office/officeart/2008/layout/LinedList"/>
    <dgm:cxn modelId="{3975FA2B-A166-4ECB-8FDD-24E9053A25DE}" type="presParOf" srcId="{A80EDB47-5988-4C06-9EBE-9038855459D2}" destId="{0934FE57-B5C3-4FE8-AAD5-B31DD936CF2F}" srcOrd="1" destOrd="0" presId="urn:microsoft.com/office/officeart/2008/layout/LinedList"/>
    <dgm:cxn modelId="{3413EA3F-87E6-43B6-BD55-30EC79D77C59}" type="presParOf" srcId="{A80EDB47-5988-4C06-9EBE-9038855459D2}" destId="{1B5B7A4B-1267-4B95-AB3F-9746B8D2A3A4}" srcOrd="2" destOrd="0" presId="urn:microsoft.com/office/officeart/2008/layout/LinedList"/>
    <dgm:cxn modelId="{6482D51C-7DF1-4605-9A9A-72CB21D52DFD}" type="presParOf" srcId="{2BD571CB-70F3-4DFB-9B9F-D9C79AA2CC70}" destId="{8D296DC9-3927-46E4-829A-4F3C675575CF}" srcOrd="2" destOrd="0" presId="urn:microsoft.com/office/officeart/2008/layout/LinedList"/>
    <dgm:cxn modelId="{321F9F3F-C368-4594-96FB-B9103B320FB1}" type="presParOf" srcId="{2BD571CB-70F3-4DFB-9B9F-D9C79AA2CC70}" destId="{97FAE2A9-B4DC-4F04-9A67-61C2A8338B89}" srcOrd="3" destOrd="0" presId="urn:microsoft.com/office/officeart/2008/layout/LinedList"/>
    <dgm:cxn modelId="{30F186B6-3099-4B24-A4C1-7E6F64C3A30D}" type="presParOf" srcId="{2BD571CB-70F3-4DFB-9B9F-D9C79AA2CC70}" destId="{0D9340E1-5B41-46F6-A8AF-C431E323F204}" srcOrd="4" destOrd="0" presId="urn:microsoft.com/office/officeart/2008/layout/LinedList"/>
    <dgm:cxn modelId="{44123BF6-E0B6-41D9-B5B9-10F351F1D0CC}" type="presParOf" srcId="{0D9340E1-5B41-46F6-A8AF-C431E323F204}" destId="{91A15979-C18E-4B3A-89D2-87A2CE0C1A9A}" srcOrd="0" destOrd="0" presId="urn:microsoft.com/office/officeart/2008/layout/LinedList"/>
    <dgm:cxn modelId="{D0F269A9-DCB1-4134-85E0-865F08A6B65C}" type="presParOf" srcId="{0D9340E1-5B41-46F6-A8AF-C431E323F204}" destId="{B49F909F-087A-40DF-B738-73A98AA249A3}" srcOrd="1" destOrd="0" presId="urn:microsoft.com/office/officeart/2008/layout/LinedList"/>
    <dgm:cxn modelId="{20FC5F82-B12D-4395-B7FF-F020F688C848}" type="presParOf" srcId="{0D9340E1-5B41-46F6-A8AF-C431E323F204}" destId="{8D6ED870-C4BF-40B7-8DFC-98BC6DCA144B}" srcOrd="2" destOrd="0" presId="urn:microsoft.com/office/officeart/2008/layout/LinedList"/>
    <dgm:cxn modelId="{E3027B02-D521-423A-9342-3D0037C877D1}" type="presParOf" srcId="{2BD571CB-70F3-4DFB-9B9F-D9C79AA2CC70}" destId="{017A86DB-CFD6-450F-A725-6ACB0F7418CC}" srcOrd="5" destOrd="0" presId="urn:microsoft.com/office/officeart/2008/layout/LinedList"/>
    <dgm:cxn modelId="{39925425-807F-49D4-83F6-CB50F0326BF7}" type="presParOf" srcId="{2BD571CB-70F3-4DFB-9B9F-D9C79AA2CC70}" destId="{D6BAFAC9-BDFB-4774-A364-D3754B28B49A}" srcOrd="6" destOrd="0" presId="urn:microsoft.com/office/officeart/2008/layout/LinedList"/>
    <dgm:cxn modelId="{3B637545-E454-495E-A344-0BB4DCBA8E39}" type="presParOf" srcId="{2BD571CB-70F3-4DFB-9B9F-D9C79AA2CC70}" destId="{4D85B040-B734-4E3B-9B09-C49287402CEA}" srcOrd="7" destOrd="0" presId="urn:microsoft.com/office/officeart/2008/layout/LinedList"/>
    <dgm:cxn modelId="{F788C1BD-6A19-4632-B1F8-73C1FC91DF93}" type="presParOf" srcId="{4D85B040-B734-4E3B-9B09-C49287402CEA}" destId="{CB7C1CDD-37DE-4989-BAA0-B0741D78F90A}" srcOrd="0" destOrd="0" presId="urn:microsoft.com/office/officeart/2008/layout/LinedList"/>
    <dgm:cxn modelId="{7D703612-C132-42CB-BFF6-7D092990317A}" type="presParOf" srcId="{4D85B040-B734-4E3B-9B09-C49287402CEA}" destId="{352F348E-89B7-4822-9E2B-6E49654A3C52}" srcOrd="1" destOrd="0" presId="urn:microsoft.com/office/officeart/2008/layout/LinedList"/>
    <dgm:cxn modelId="{7AA7AF77-BE4B-44B2-892A-C605D463655D}" type="presParOf" srcId="{4D85B040-B734-4E3B-9B09-C49287402CEA}" destId="{173C716F-120B-4A5D-9D7A-EA6A2F8EC163}" srcOrd="2" destOrd="0" presId="urn:microsoft.com/office/officeart/2008/layout/LinedList"/>
    <dgm:cxn modelId="{1D8E89E4-F767-47CF-B65B-980401EF574A}" type="presParOf" srcId="{2BD571CB-70F3-4DFB-9B9F-D9C79AA2CC70}" destId="{5D654E74-B189-4C85-B5FE-5418CB033E69}" srcOrd="8" destOrd="0" presId="urn:microsoft.com/office/officeart/2008/layout/LinedList"/>
    <dgm:cxn modelId="{D34E2833-C965-4E37-B5C1-FC2AC6287F1A}" type="presParOf" srcId="{2BD571CB-70F3-4DFB-9B9F-D9C79AA2CC70}" destId="{A6552F57-E96A-4180-AA35-829C9BA26B0D}" srcOrd="9" destOrd="0" presId="urn:microsoft.com/office/officeart/2008/layout/LinedList"/>
    <dgm:cxn modelId="{B67CC9BF-DC9D-4028-916D-5FC033224FCD}" type="presParOf" srcId="{2BD571CB-70F3-4DFB-9B9F-D9C79AA2CC70}" destId="{64F06806-FE4F-4161-BD8C-E2CAA65018D6}" srcOrd="10" destOrd="0" presId="urn:microsoft.com/office/officeart/2008/layout/LinedList"/>
    <dgm:cxn modelId="{19EF9B51-0E13-4B7A-AA80-C57437BAA1BB}" type="presParOf" srcId="{64F06806-FE4F-4161-BD8C-E2CAA65018D6}" destId="{3F744E87-D928-45F2-AD39-49755B3B0B49}" srcOrd="0" destOrd="0" presId="urn:microsoft.com/office/officeart/2008/layout/LinedList"/>
    <dgm:cxn modelId="{FD6B4387-FC0A-4773-94B0-BC4338E4465A}" type="presParOf" srcId="{64F06806-FE4F-4161-BD8C-E2CAA65018D6}" destId="{51EB1E66-D55A-4330-A5D1-2A4E2500ECD7}" srcOrd="1" destOrd="0" presId="urn:microsoft.com/office/officeart/2008/layout/LinedList"/>
    <dgm:cxn modelId="{2DE043E3-6F2B-4080-89E6-C275E037512C}" type="presParOf" srcId="{64F06806-FE4F-4161-BD8C-E2CAA65018D6}" destId="{029F9D9E-642D-4107-95E4-97CF930C6C83}" srcOrd="2" destOrd="0" presId="urn:microsoft.com/office/officeart/2008/layout/LinedList"/>
    <dgm:cxn modelId="{95C53E63-5497-4B56-814E-89612A291D7E}" type="presParOf" srcId="{2BD571CB-70F3-4DFB-9B9F-D9C79AA2CC70}" destId="{D28EAA5E-F55C-45E3-975E-73326A4701D4}" srcOrd="11" destOrd="0" presId="urn:microsoft.com/office/officeart/2008/layout/LinedList"/>
    <dgm:cxn modelId="{752079AF-F9AC-45ED-B497-945F0AB6768D}" type="presParOf" srcId="{2BD571CB-70F3-4DFB-9B9F-D9C79AA2CC70}" destId="{383CAF7E-EE1B-4E27-AF2C-BE6A7B2546BB}" srcOrd="12" destOrd="0" presId="urn:microsoft.com/office/officeart/2008/layout/LinedList"/>
    <dgm:cxn modelId="{3B68811A-F71F-4570-A118-124C1600430D}" type="presParOf" srcId="{E9EC34B1-282A-457F-8AA5-B16B2BFE23A4}" destId="{FB9DEEEB-4DB7-41AE-BCED-3AFD2C60ABB6}" srcOrd="2" destOrd="0" presId="urn:microsoft.com/office/officeart/2008/layout/LinedList"/>
    <dgm:cxn modelId="{FA94CECC-0ECD-412C-A98F-D9E9E87276B2}" type="presParOf" srcId="{E9EC34B1-282A-457F-8AA5-B16B2BFE23A4}" destId="{2EA3A203-C1FC-48FB-918E-BE61DA93235E}" srcOrd="3" destOrd="0" presId="urn:microsoft.com/office/officeart/2008/layout/LinedList"/>
    <dgm:cxn modelId="{054BD158-CF95-4006-9164-D93F43D7972F}" type="presParOf" srcId="{2EA3A203-C1FC-48FB-918E-BE61DA93235E}" destId="{1C50F29B-0F63-4B0B-A7DD-0C75D0CCF50B}" srcOrd="0" destOrd="0" presId="urn:microsoft.com/office/officeart/2008/layout/LinedList"/>
    <dgm:cxn modelId="{21DB0EA9-90FC-479B-B7C5-0047AB568279}" type="presParOf" srcId="{2EA3A203-C1FC-48FB-918E-BE61DA93235E}" destId="{3F1DB999-5AA9-4BE2-9415-0B4054AD9DCF}" srcOrd="1" destOrd="0" presId="urn:microsoft.com/office/officeart/2008/layout/LinedList"/>
    <dgm:cxn modelId="{C32B020C-C870-46DF-A42B-E77D8CF17B2D}" type="presParOf" srcId="{3F1DB999-5AA9-4BE2-9415-0B4054AD9DCF}" destId="{64346703-CF55-4773-8D26-78FC8199BC62}" srcOrd="0" destOrd="0" presId="urn:microsoft.com/office/officeart/2008/layout/LinedList"/>
    <dgm:cxn modelId="{7BD91B9B-7229-4B66-BFCB-AB384B1CB344}" type="presParOf" srcId="{3F1DB999-5AA9-4BE2-9415-0B4054AD9DCF}" destId="{D1F2956F-C559-4581-BF9E-55A3D0EBD882}" srcOrd="1" destOrd="0" presId="urn:microsoft.com/office/officeart/2008/layout/LinedList"/>
    <dgm:cxn modelId="{64DD55A3-697E-4B1B-8F46-9A1B1B0A2D8F}" type="presParOf" srcId="{D1F2956F-C559-4581-BF9E-55A3D0EBD882}" destId="{866B855C-7F61-4612-B4EC-443E03E8482A}" srcOrd="0" destOrd="0" presId="urn:microsoft.com/office/officeart/2008/layout/LinedList"/>
    <dgm:cxn modelId="{01A12DE2-1D7A-41D8-8C0D-F3CA172446A8}" type="presParOf" srcId="{D1F2956F-C559-4581-BF9E-55A3D0EBD882}" destId="{B50859C3-1BBA-4893-9C61-036B05D634C7}" srcOrd="1" destOrd="0" presId="urn:microsoft.com/office/officeart/2008/layout/LinedList"/>
    <dgm:cxn modelId="{CF705476-90B0-4646-8078-5FEDF8C055A3}" type="presParOf" srcId="{D1F2956F-C559-4581-BF9E-55A3D0EBD882}" destId="{36C83517-8B4F-4D3F-B788-EE7CDF20A71B}" srcOrd="2" destOrd="0" presId="urn:microsoft.com/office/officeart/2008/layout/LinedList"/>
    <dgm:cxn modelId="{BE930704-EDFC-495A-83DB-713F0E2590E4}" type="presParOf" srcId="{3F1DB999-5AA9-4BE2-9415-0B4054AD9DCF}" destId="{70016DA3-01D0-4251-A65A-228577B88D35}" srcOrd="2" destOrd="0" presId="urn:microsoft.com/office/officeart/2008/layout/LinedList"/>
    <dgm:cxn modelId="{4DA0ED76-5D14-4EE4-8B92-585E37FAA92D}" type="presParOf" srcId="{3F1DB999-5AA9-4BE2-9415-0B4054AD9DCF}" destId="{E49D363C-C29D-4D6F-9553-4F474B31F862}" srcOrd="3" destOrd="0" presId="urn:microsoft.com/office/officeart/2008/layout/LinedList"/>
    <dgm:cxn modelId="{A139AD54-99E2-4DE9-B9B2-5620432F9E69}" type="presParOf" srcId="{3F1DB999-5AA9-4BE2-9415-0B4054AD9DCF}" destId="{04D6DCE2-5E69-489C-94A4-C2CB121BE59E}" srcOrd="4" destOrd="0" presId="urn:microsoft.com/office/officeart/2008/layout/LinedList"/>
    <dgm:cxn modelId="{313BD50C-4EED-4BCC-AC43-4EE774727B37}" type="presParOf" srcId="{04D6DCE2-5E69-489C-94A4-C2CB121BE59E}" destId="{2BBB5C98-07F5-443C-B874-F449FD943EE0}" srcOrd="0" destOrd="0" presId="urn:microsoft.com/office/officeart/2008/layout/LinedList"/>
    <dgm:cxn modelId="{8D6FAF3E-AC2D-4D60-85C5-006D84240C1E}" type="presParOf" srcId="{04D6DCE2-5E69-489C-94A4-C2CB121BE59E}" destId="{46F02786-C3DB-4DBF-A789-08CEAB9A4EBA}" srcOrd="1" destOrd="0" presId="urn:microsoft.com/office/officeart/2008/layout/LinedList"/>
    <dgm:cxn modelId="{4A30FC1B-B680-4A73-BCE7-54B7C7A70EDA}" type="presParOf" srcId="{04D6DCE2-5E69-489C-94A4-C2CB121BE59E}" destId="{62D121E0-FB3F-4F2F-B94A-AAC219453EF6}" srcOrd="2" destOrd="0" presId="urn:microsoft.com/office/officeart/2008/layout/LinedList"/>
    <dgm:cxn modelId="{23C16586-F382-47F5-8A89-2CBDA96C7BF9}" type="presParOf" srcId="{3F1DB999-5AA9-4BE2-9415-0B4054AD9DCF}" destId="{C7124869-B5B6-4FCC-A39C-E57A6B4DDC34}" srcOrd="5" destOrd="0" presId="urn:microsoft.com/office/officeart/2008/layout/LinedList"/>
    <dgm:cxn modelId="{7CBD7979-13BE-49AF-A780-7ECB8B941D75}" type="presParOf" srcId="{3F1DB999-5AA9-4BE2-9415-0B4054AD9DCF}" destId="{EA552CA8-24FE-462D-A104-5B1EEC7295B3}" srcOrd="6" destOrd="0" presId="urn:microsoft.com/office/officeart/2008/layout/LinedList"/>
    <dgm:cxn modelId="{DEE49C2F-86B1-46A6-854A-629A0CB54FB1}" type="presParOf" srcId="{3F1DB999-5AA9-4BE2-9415-0B4054AD9DCF}" destId="{A0FFBB52-C137-4035-90C6-C0186EA3AC72}" srcOrd="7" destOrd="0" presId="urn:microsoft.com/office/officeart/2008/layout/LinedList"/>
    <dgm:cxn modelId="{1F631E5F-B3E6-4409-9568-0ABCE7CEB1F7}" type="presParOf" srcId="{A0FFBB52-C137-4035-90C6-C0186EA3AC72}" destId="{70CDAE9B-C3E5-4481-A36E-2ACC47A480C6}" srcOrd="0" destOrd="0" presId="urn:microsoft.com/office/officeart/2008/layout/LinedList"/>
    <dgm:cxn modelId="{7EF1DBB1-DB2D-4E4E-AB15-52EACE2BA47F}" type="presParOf" srcId="{A0FFBB52-C137-4035-90C6-C0186EA3AC72}" destId="{FA55A6F7-0576-4A75-A4BE-0C8560B020E8}" srcOrd="1" destOrd="0" presId="urn:microsoft.com/office/officeart/2008/layout/LinedList"/>
    <dgm:cxn modelId="{FD3F2F86-42CE-42F1-B1E8-F659B4F7270C}" type="presParOf" srcId="{A0FFBB52-C137-4035-90C6-C0186EA3AC72}" destId="{76A4A913-F7A2-4151-892B-5AC7D6BFF210}" srcOrd="2" destOrd="0" presId="urn:microsoft.com/office/officeart/2008/layout/LinedList"/>
    <dgm:cxn modelId="{5D646EB4-C2EB-4AAA-B665-1D6A103BEB62}" type="presParOf" srcId="{3F1DB999-5AA9-4BE2-9415-0B4054AD9DCF}" destId="{245A4219-BD50-4388-8CBC-D35357C08FB6}" srcOrd="8" destOrd="0" presId="urn:microsoft.com/office/officeart/2008/layout/LinedList"/>
    <dgm:cxn modelId="{70A31DAE-D8F3-4D87-8483-A755285B3CBC}" type="presParOf" srcId="{3F1DB999-5AA9-4BE2-9415-0B4054AD9DCF}" destId="{9324393A-56F2-45CF-B8CC-0917C933C687}" srcOrd="9" destOrd="0" presId="urn:microsoft.com/office/officeart/2008/layout/LinedList"/>
    <dgm:cxn modelId="{1EC415A7-BB00-4746-A4E8-1EB23871DEF5}" type="presParOf" srcId="{3F1DB999-5AA9-4BE2-9415-0B4054AD9DCF}" destId="{066CD306-7738-40C6-9251-87F382404CA2}" srcOrd="10" destOrd="0" presId="urn:microsoft.com/office/officeart/2008/layout/LinedList"/>
    <dgm:cxn modelId="{9211D2C0-86FC-4055-9335-FFAB7534F974}" type="presParOf" srcId="{066CD306-7738-40C6-9251-87F382404CA2}" destId="{E4C11CE0-13D1-4D37-9735-C15ECDD6B8FD}" srcOrd="0" destOrd="0" presId="urn:microsoft.com/office/officeart/2008/layout/LinedList"/>
    <dgm:cxn modelId="{1F7324EA-D234-4006-B9D0-86E37732B5FB}" type="presParOf" srcId="{066CD306-7738-40C6-9251-87F382404CA2}" destId="{FA12D87D-FB58-4E62-BB08-0D0B7D8A7B14}" srcOrd="1" destOrd="0" presId="urn:microsoft.com/office/officeart/2008/layout/LinedList"/>
    <dgm:cxn modelId="{BA86CEB2-782E-46E6-B92E-696CE9BFD846}" type="presParOf" srcId="{066CD306-7738-40C6-9251-87F382404CA2}" destId="{1D3286AE-9E95-4C78-862F-C370940D3489}" srcOrd="2" destOrd="0" presId="urn:microsoft.com/office/officeart/2008/layout/LinedList"/>
    <dgm:cxn modelId="{B103ADEA-EF17-4157-BAA3-776C4B240A67}" type="presParOf" srcId="{3F1DB999-5AA9-4BE2-9415-0B4054AD9DCF}" destId="{02005C16-E4C6-49CC-9967-F0F49E988228}" srcOrd="11" destOrd="0" presId="urn:microsoft.com/office/officeart/2008/layout/LinedList"/>
    <dgm:cxn modelId="{443D3AC7-E7D2-4EE0-A51D-47589D216756}" type="presParOf" srcId="{3F1DB999-5AA9-4BE2-9415-0B4054AD9DCF}" destId="{445E5D1F-50D8-4186-9274-60C0FABABFEA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사원 정보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718F7B93-FB37-4F45-85F8-493ECBB89A23}">
      <dgm:prSet phldrT="[텍스트]"/>
      <dgm:spPr/>
      <dgm:t>
        <a:bodyPr/>
        <a:lstStyle/>
        <a:p>
          <a:pPr latinLnBrk="1"/>
          <a:r>
            <a:rPr lang="en-US" altLang="ko-KR" b="1"/>
            <a:t>1. </a:t>
          </a:r>
          <a:r>
            <a:rPr lang="ko-KR" altLang="en-US" b="1"/>
            <a:t>신규 사원추가는 기존 사원을 통해서만 가능하다</a:t>
          </a:r>
          <a:r>
            <a:rPr lang="en-US" altLang="ko-KR" b="1"/>
            <a:t>.</a:t>
          </a:r>
          <a:endParaRPr lang="ko-KR" altLang="en-US" b="1"/>
        </a:p>
      </dgm:t>
    </dgm:pt>
    <dgm:pt modelId="{C930CD28-1D46-4B88-AD75-CB4EA24C18C7}" type="par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CE6D695E-3410-4188-86A7-30F2D5F47484}" type="sib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9991C045-3A79-40FF-9350-3BFA70A8DF68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F7240006-8649-4146-88E9-1BDAF0070847}" type="par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E0A7C6ED-FAE2-4D50-BAE7-A73088345559}" type="sib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0185AAE6-264A-4161-8552-71E6CFA03B3A}">
      <dgm:prSet phldrT="[텍스트]"/>
      <dgm:spPr/>
      <dgm:t>
        <a:bodyPr/>
        <a:lstStyle/>
        <a:p>
          <a:pPr latinLnBrk="1"/>
          <a:r>
            <a:rPr lang="en-US" altLang="ko-KR" b="1"/>
            <a:t>2. </a:t>
          </a:r>
          <a:r>
            <a:rPr lang="ko-KR" altLang="en-US" b="1"/>
            <a:t>사원코드와 사원이름으로 통해 사원을 조회한다</a:t>
          </a:r>
          <a:r>
            <a:rPr lang="en-US" altLang="ko-KR" b="1"/>
            <a:t>.</a:t>
          </a:r>
          <a:endParaRPr lang="ko-KR" altLang="en-US" b="1"/>
        </a:p>
      </dgm:t>
    </dgm:pt>
    <dgm:pt modelId="{6C150E49-ED56-4CA2-B7E5-6D712AB05965}" type="par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2E5C1EAB-C65D-49CD-B1CA-4AE292A852B9}" type="sibTrans" cxnId="{66305479-CD92-49D5-9976-E3712BAB3777}">
      <dgm:prSet/>
      <dgm:spPr/>
      <dgm:t>
        <a:bodyPr/>
        <a:lstStyle/>
        <a:p>
          <a:pPr latinLnBrk="1"/>
          <a:endParaRPr lang="ko-KR" altLang="en-US"/>
        </a:p>
      </dgm:t>
    </dgm:pt>
    <dgm:pt modelId="{6D6D8723-65D2-43FA-9272-E354D78AAEB9}">
      <dgm:prSet phldrT="[텍스트]"/>
      <dgm:spPr/>
      <dgm:t>
        <a:bodyPr/>
        <a:lstStyle/>
        <a:p>
          <a:pPr latinLnBrk="1"/>
          <a:r>
            <a:rPr lang="en-US" altLang="ko-KR" b="1"/>
            <a:t>3. </a:t>
          </a:r>
          <a:r>
            <a:rPr lang="ko-KR" altLang="en-US" b="1"/>
            <a:t>신규 사원의 사원번호와 이메일은 자동으로 부여된다</a:t>
          </a:r>
          <a:r>
            <a:rPr lang="en-US" altLang="ko-KR" b="1"/>
            <a:t>.</a:t>
          </a:r>
          <a:endParaRPr lang="ko-KR" altLang="en-US" b="1"/>
        </a:p>
      </dgm:t>
    </dgm:pt>
    <dgm:pt modelId="{0B09633E-F0A3-4E8C-B539-10992119A97E}" type="par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3B11F2FC-07C9-4ECD-BB72-882153671F19}" type="sib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46C406E0-0BC8-4BE8-8F00-C711A890A231}">
      <dgm:prSet phldrT="[텍스트]"/>
      <dgm:spPr/>
      <dgm:t>
        <a:bodyPr/>
        <a:lstStyle/>
        <a:p>
          <a:pPr latinLnBrk="1"/>
          <a:r>
            <a:rPr lang="en-US" altLang="ko-KR" b="1"/>
            <a:t>4. </a:t>
          </a:r>
          <a:r>
            <a:rPr lang="ko-KR" altLang="en-US" b="1"/>
            <a:t>사원 정보 페이지에서 개인 정보 수정은 불가하다</a:t>
          </a:r>
          <a:r>
            <a:rPr lang="en-US" altLang="ko-KR" b="1"/>
            <a:t>.</a:t>
          </a:r>
          <a:endParaRPr lang="ko-KR" altLang="en-US" b="1"/>
        </a:p>
      </dgm:t>
    </dgm:pt>
    <dgm:pt modelId="{3269265D-2603-48B9-A72E-7A35F4B75673}" type="par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B1060509-0618-4402-9235-7D978C6DA296}" type="sibTrans" cxnId="{8A9916E6-826A-4271-A82D-3AC612BCF9E1}">
      <dgm:prSet/>
      <dgm:spPr/>
      <dgm:t>
        <a:bodyPr/>
        <a:lstStyle/>
        <a:p>
          <a:pPr latinLnBrk="1"/>
          <a:endParaRPr lang="ko-KR" altLang="en-US"/>
        </a:p>
      </dgm:t>
    </dgm:pt>
    <dgm:pt modelId="{95563B92-CEEF-45E7-AAF5-B90ED130EC9C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E51DB0F-DF87-4293-865B-D080C996A3CA}" type="par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4744262B-4990-42AF-8549-82BCFE8005A5}" type="sib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C2DF47A8-7818-4BBC-93CE-C68B0F7F2B17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9842A9FA-B057-44AD-955D-92A92C1A1D2E}" type="parTrans" cxnId="{85EC74AA-A827-4279-9D86-3B9649D75695}">
      <dgm:prSet/>
      <dgm:spPr/>
      <dgm:t>
        <a:bodyPr/>
        <a:lstStyle/>
        <a:p>
          <a:pPr latinLnBrk="1"/>
          <a:endParaRPr lang="ko-KR" altLang="en-US"/>
        </a:p>
      </dgm:t>
    </dgm:pt>
    <dgm:pt modelId="{A29142B0-FA61-4E7C-B717-FCDA3B5A6660}" type="sibTrans" cxnId="{85EC74AA-A827-4279-9D86-3B9649D75695}">
      <dgm:prSet/>
      <dgm:spPr/>
      <dgm:t>
        <a:bodyPr/>
        <a:lstStyle/>
        <a:p>
          <a:pPr latinLnBrk="1"/>
          <a:endParaRPr lang="ko-KR" altLang="en-US"/>
        </a:p>
      </dgm:t>
    </dgm:pt>
    <dgm:pt modelId="{39C52BE9-A640-4572-86C5-DDF594D962B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A60FE42C-F461-4051-A709-3EA173C03406}" type="parTrans" cxnId="{73F87AD3-5D88-4CE7-8722-6584F1E37003}">
      <dgm:prSet/>
      <dgm:spPr/>
      <dgm:t>
        <a:bodyPr/>
        <a:lstStyle/>
        <a:p>
          <a:pPr latinLnBrk="1"/>
          <a:endParaRPr lang="ko-KR" altLang="en-US"/>
        </a:p>
      </dgm:t>
    </dgm:pt>
    <dgm:pt modelId="{5D592EA6-22C6-4953-AD9D-AEC64423FFA3}" type="sibTrans" cxnId="{73F87AD3-5D88-4CE7-8722-6584F1E37003}">
      <dgm:prSet/>
      <dgm:spPr/>
      <dgm:t>
        <a:bodyPr/>
        <a:lstStyle/>
        <a:p>
          <a:pPr latinLnBrk="1"/>
          <a:endParaRPr lang="ko-KR" altLang="en-US"/>
        </a:p>
      </dgm:t>
    </dgm:pt>
    <dgm:pt modelId="{67C7EF78-99F9-453B-92C7-94C4FE13CA34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98C9EB48-2067-4E81-8E83-CB47FF811DAC}" type="parTrans" cxnId="{7BA2AA76-4113-489B-AC4C-81EDE385F003}">
      <dgm:prSet/>
      <dgm:spPr/>
      <dgm:t>
        <a:bodyPr/>
        <a:lstStyle/>
        <a:p>
          <a:pPr latinLnBrk="1"/>
          <a:endParaRPr lang="ko-KR" altLang="en-US"/>
        </a:p>
      </dgm:t>
    </dgm:pt>
    <dgm:pt modelId="{F0B92FCD-0DE0-44A0-8E03-1A5508F57408}" type="sibTrans" cxnId="{7BA2AA76-4113-489B-AC4C-81EDE385F003}">
      <dgm:prSet/>
      <dgm:spPr/>
      <dgm:t>
        <a:bodyPr/>
        <a:lstStyle/>
        <a:p>
          <a:pPr latinLnBrk="1"/>
          <a:endParaRPr lang="ko-KR" altLang="en-US"/>
        </a:p>
      </dgm:t>
    </dgm:pt>
    <dgm:pt modelId="{7C223C53-A99B-480E-BE8E-BDCF9BDA95A7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8175E1FD-1C26-46FD-9B29-03065D1D32F8}" type="parTrans" cxnId="{75EA38BB-D325-4F4D-BFD6-362D5790E435}">
      <dgm:prSet/>
      <dgm:spPr/>
      <dgm:t>
        <a:bodyPr/>
        <a:lstStyle/>
        <a:p>
          <a:pPr latinLnBrk="1"/>
          <a:endParaRPr lang="ko-KR" altLang="en-US"/>
        </a:p>
      </dgm:t>
    </dgm:pt>
    <dgm:pt modelId="{11D4707D-0A8A-46F0-9BB1-E185F3DC8604}" type="sibTrans" cxnId="{75EA38BB-D325-4F4D-BFD6-362D5790E435}">
      <dgm:prSet/>
      <dgm:spPr/>
      <dgm:t>
        <a:bodyPr/>
        <a:lstStyle/>
        <a:p>
          <a:pPr latinLnBrk="1"/>
          <a:endParaRPr lang="ko-KR" altLang="en-US"/>
        </a:p>
      </dgm:t>
    </dgm:pt>
    <dgm:pt modelId="{0C9E6C72-722D-4722-954A-8D2D27C3016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C17C8C13-9C4D-4C30-929C-F91FA875294C}" type="parTrans" cxnId="{04E354D2-5C4C-4A1D-B390-AB3CED1D61FF}">
      <dgm:prSet/>
      <dgm:spPr/>
      <dgm:t>
        <a:bodyPr/>
        <a:lstStyle/>
        <a:p>
          <a:pPr latinLnBrk="1"/>
          <a:endParaRPr lang="ko-KR" altLang="en-US"/>
        </a:p>
      </dgm:t>
    </dgm:pt>
    <dgm:pt modelId="{829A9218-8C76-4657-878C-F37894B006D5}" type="sibTrans" cxnId="{04E354D2-5C4C-4A1D-B390-AB3CED1D61FF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1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12"/>
      <dgm:spPr/>
    </dgm:pt>
    <dgm:pt modelId="{2BD571CB-70F3-4DFB-9B9F-D9C79AA2CC70}" type="pres">
      <dgm:prSet presAssocID="{3BEC9F65-8B36-4C5A-81A8-BECBA9775F93}" presName="vert1" presStyleCnt="0"/>
      <dgm:spPr/>
    </dgm:pt>
    <dgm:pt modelId="{6B53E69C-FB51-4988-8C71-9FE388AA7499}" type="pres">
      <dgm:prSet presAssocID="{718F7B93-FB37-4F45-85F8-493ECBB89A23}" presName="vertSpace2a" presStyleCnt="0"/>
      <dgm:spPr/>
    </dgm:pt>
    <dgm:pt modelId="{A80EDB47-5988-4C06-9EBE-9038855459D2}" type="pres">
      <dgm:prSet presAssocID="{718F7B93-FB37-4F45-85F8-493ECBB89A23}" presName="horz2" presStyleCnt="0"/>
      <dgm:spPr/>
    </dgm:pt>
    <dgm:pt modelId="{072D2414-5B7E-4224-8933-E79BFC8B5E08}" type="pres">
      <dgm:prSet presAssocID="{718F7B93-FB37-4F45-85F8-493ECBB89A23}" presName="horzSpace2" presStyleCnt="0"/>
      <dgm:spPr/>
    </dgm:pt>
    <dgm:pt modelId="{0934FE57-B5C3-4FE8-AAD5-B31DD936CF2F}" type="pres">
      <dgm:prSet presAssocID="{718F7B93-FB37-4F45-85F8-493ECBB89A23}" presName="tx2" presStyleLbl="revTx" presStyleIdx="1" presStyleCnt="12"/>
      <dgm:spPr/>
    </dgm:pt>
    <dgm:pt modelId="{1B5B7A4B-1267-4B95-AB3F-9746B8D2A3A4}" type="pres">
      <dgm:prSet presAssocID="{718F7B93-FB37-4F45-85F8-493ECBB89A23}" presName="vert2" presStyleCnt="0"/>
      <dgm:spPr/>
    </dgm:pt>
    <dgm:pt modelId="{8D296DC9-3927-46E4-829A-4F3C675575CF}" type="pres">
      <dgm:prSet presAssocID="{718F7B93-FB37-4F45-85F8-493ECBB89A23}" presName="thinLine2b" presStyleLbl="callout" presStyleIdx="0" presStyleCnt="11"/>
      <dgm:spPr/>
    </dgm:pt>
    <dgm:pt modelId="{97FAE2A9-B4DC-4F04-9A67-61C2A8338B89}" type="pres">
      <dgm:prSet presAssocID="{718F7B93-FB37-4F45-85F8-493ECBB89A23}" presName="vertSpace2b" presStyleCnt="0"/>
      <dgm:spPr/>
    </dgm:pt>
    <dgm:pt modelId="{64F06806-FE4F-4161-BD8C-E2CAA65018D6}" type="pres">
      <dgm:prSet presAssocID="{0185AAE6-264A-4161-8552-71E6CFA03B3A}" presName="horz2" presStyleCnt="0"/>
      <dgm:spPr/>
    </dgm:pt>
    <dgm:pt modelId="{3F744E87-D928-45F2-AD39-49755B3B0B49}" type="pres">
      <dgm:prSet presAssocID="{0185AAE6-264A-4161-8552-71E6CFA03B3A}" presName="horzSpace2" presStyleCnt="0"/>
      <dgm:spPr/>
    </dgm:pt>
    <dgm:pt modelId="{51EB1E66-D55A-4330-A5D1-2A4E2500ECD7}" type="pres">
      <dgm:prSet presAssocID="{0185AAE6-264A-4161-8552-71E6CFA03B3A}" presName="tx2" presStyleLbl="revTx" presStyleIdx="2" presStyleCnt="12"/>
      <dgm:spPr/>
    </dgm:pt>
    <dgm:pt modelId="{029F9D9E-642D-4107-95E4-97CF930C6C83}" type="pres">
      <dgm:prSet presAssocID="{0185AAE6-264A-4161-8552-71E6CFA03B3A}" presName="vert2" presStyleCnt="0"/>
      <dgm:spPr/>
    </dgm:pt>
    <dgm:pt modelId="{D28EAA5E-F55C-45E3-975E-73326A4701D4}" type="pres">
      <dgm:prSet presAssocID="{0185AAE6-264A-4161-8552-71E6CFA03B3A}" presName="thinLine2b" presStyleLbl="callout" presStyleIdx="1" presStyleCnt="11" custLinFactNeighborY="79260"/>
      <dgm:spPr/>
    </dgm:pt>
    <dgm:pt modelId="{383CAF7E-EE1B-4E27-AF2C-BE6A7B2546BB}" type="pres">
      <dgm:prSet presAssocID="{0185AAE6-264A-4161-8552-71E6CFA03B3A}" presName="vertSpace2b" presStyleCnt="0"/>
      <dgm:spPr/>
    </dgm:pt>
    <dgm:pt modelId="{2B5CBBC0-93EB-492E-BD11-92CE8C3AEBFF}" type="pres">
      <dgm:prSet presAssocID="{6D6D8723-65D2-43FA-9272-E354D78AAEB9}" presName="horz2" presStyleCnt="0"/>
      <dgm:spPr/>
    </dgm:pt>
    <dgm:pt modelId="{4252D572-2C3D-497A-A5B1-D03BC5687415}" type="pres">
      <dgm:prSet presAssocID="{6D6D8723-65D2-43FA-9272-E354D78AAEB9}" presName="horzSpace2" presStyleCnt="0"/>
      <dgm:spPr/>
    </dgm:pt>
    <dgm:pt modelId="{FA70760F-3167-41E5-A03D-73FB1A8ABA26}" type="pres">
      <dgm:prSet presAssocID="{6D6D8723-65D2-43FA-9272-E354D78AAEB9}" presName="tx2" presStyleLbl="revTx" presStyleIdx="3" presStyleCnt="12"/>
      <dgm:spPr/>
    </dgm:pt>
    <dgm:pt modelId="{A671BD3A-8F12-41EC-B5A2-449AAC2B9DDA}" type="pres">
      <dgm:prSet presAssocID="{6D6D8723-65D2-43FA-9272-E354D78AAEB9}" presName="vert2" presStyleCnt="0"/>
      <dgm:spPr/>
    </dgm:pt>
    <dgm:pt modelId="{B1260D36-D3CB-47EC-85C1-D4F8F62512C1}" type="pres">
      <dgm:prSet presAssocID="{6D6D8723-65D2-43FA-9272-E354D78AAEB9}" presName="thinLine2b" presStyleLbl="callout" presStyleIdx="2" presStyleCnt="11"/>
      <dgm:spPr/>
    </dgm:pt>
    <dgm:pt modelId="{4101EF15-2CC6-4AB5-88E2-4E41AFA68298}" type="pres">
      <dgm:prSet presAssocID="{6D6D8723-65D2-43FA-9272-E354D78AAEB9}" presName="vertSpace2b" presStyleCnt="0"/>
      <dgm:spPr/>
    </dgm:pt>
    <dgm:pt modelId="{5042BECA-5690-4316-81E1-EB52D4123F59}" type="pres">
      <dgm:prSet presAssocID="{46C406E0-0BC8-4BE8-8F00-C711A890A231}" presName="horz2" presStyleCnt="0"/>
      <dgm:spPr/>
    </dgm:pt>
    <dgm:pt modelId="{611865FD-F5E6-4C6B-9BC7-E1D8E130A14D}" type="pres">
      <dgm:prSet presAssocID="{46C406E0-0BC8-4BE8-8F00-C711A890A231}" presName="horzSpace2" presStyleCnt="0"/>
      <dgm:spPr/>
    </dgm:pt>
    <dgm:pt modelId="{645ABEC6-E601-4B09-B539-FCB7B13A3006}" type="pres">
      <dgm:prSet presAssocID="{46C406E0-0BC8-4BE8-8F00-C711A890A231}" presName="tx2" presStyleLbl="revTx" presStyleIdx="4" presStyleCnt="12"/>
      <dgm:spPr/>
    </dgm:pt>
    <dgm:pt modelId="{E602D550-9861-4A4D-BDD8-875C77176CDC}" type="pres">
      <dgm:prSet presAssocID="{46C406E0-0BC8-4BE8-8F00-C711A890A231}" presName="vert2" presStyleCnt="0"/>
      <dgm:spPr/>
    </dgm:pt>
    <dgm:pt modelId="{5CCB3A4B-07FE-4B97-98FB-28E02C9A03C1}" type="pres">
      <dgm:prSet presAssocID="{46C406E0-0BC8-4BE8-8F00-C711A890A231}" presName="thinLine2b" presStyleLbl="callout" presStyleIdx="3" presStyleCnt="11"/>
      <dgm:spPr/>
    </dgm:pt>
    <dgm:pt modelId="{307A2425-9986-499A-A50E-B24FD2B7FD9D}" type="pres">
      <dgm:prSet presAssocID="{46C406E0-0BC8-4BE8-8F00-C711A890A231}" presName="vertSpace2b" presStyleCnt="0"/>
      <dgm:spPr/>
    </dgm:pt>
    <dgm:pt modelId="{8D05327B-1AF1-402E-B1A1-1DD4F3A4EFB1}" type="pres">
      <dgm:prSet presAssocID="{C2DF47A8-7818-4BBC-93CE-C68B0F7F2B17}" presName="horz2" presStyleCnt="0"/>
      <dgm:spPr/>
    </dgm:pt>
    <dgm:pt modelId="{1A054FBE-581F-45A4-98BC-18B4E53B034E}" type="pres">
      <dgm:prSet presAssocID="{C2DF47A8-7818-4BBC-93CE-C68B0F7F2B17}" presName="horzSpace2" presStyleCnt="0"/>
      <dgm:spPr/>
    </dgm:pt>
    <dgm:pt modelId="{9BD99A26-9450-46DF-98D8-1DA3BB94B9C9}" type="pres">
      <dgm:prSet presAssocID="{C2DF47A8-7818-4BBC-93CE-C68B0F7F2B17}" presName="tx2" presStyleLbl="revTx" presStyleIdx="5" presStyleCnt="12"/>
      <dgm:spPr/>
    </dgm:pt>
    <dgm:pt modelId="{4DAA5788-A4B7-44D8-8392-EF027B5A9587}" type="pres">
      <dgm:prSet presAssocID="{C2DF47A8-7818-4BBC-93CE-C68B0F7F2B17}" presName="vert2" presStyleCnt="0"/>
      <dgm:spPr/>
    </dgm:pt>
    <dgm:pt modelId="{CE027799-8E92-4CC3-8727-2190FEB7DEA2}" type="pres">
      <dgm:prSet presAssocID="{C2DF47A8-7818-4BBC-93CE-C68B0F7F2B17}" presName="thinLine2b" presStyleLbl="callout" presStyleIdx="4" presStyleCnt="11"/>
      <dgm:spPr/>
    </dgm:pt>
    <dgm:pt modelId="{CB0C5CFC-3AAA-4E54-A3A8-57CD346423D9}" type="pres">
      <dgm:prSet presAssocID="{C2DF47A8-7818-4BBC-93CE-C68B0F7F2B17}" presName="vertSpace2b" presStyleCnt="0"/>
      <dgm:spPr/>
    </dgm:pt>
    <dgm:pt modelId="{B9F3688F-2C3A-4F3F-B50B-EC763B780013}" type="pres">
      <dgm:prSet presAssocID="{39C52BE9-A640-4572-86C5-DDF594D962B1}" presName="horz2" presStyleCnt="0"/>
      <dgm:spPr/>
    </dgm:pt>
    <dgm:pt modelId="{B874BF29-D4BC-48EA-A07B-BD34802415A3}" type="pres">
      <dgm:prSet presAssocID="{39C52BE9-A640-4572-86C5-DDF594D962B1}" presName="horzSpace2" presStyleCnt="0"/>
      <dgm:spPr/>
    </dgm:pt>
    <dgm:pt modelId="{98E6CCA0-6221-49CB-8328-6DEC94DE2003}" type="pres">
      <dgm:prSet presAssocID="{39C52BE9-A640-4572-86C5-DDF594D962B1}" presName="tx2" presStyleLbl="revTx" presStyleIdx="6" presStyleCnt="12"/>
      <dgm:spPr/>
    </dgm:pt>
    <dgm:pt modelId="{2393CD06-E3DC-4CFA-980E-01DA4D63FE23}" type="pres">
      <dgm:prSet presAssocID="{39C52BE9-A640-4572-86C5-DDF594D962B1}" presName="vert2" presStyleCnt="0"/>
      <dgm:spPr/>
    </dgm:pt>
    <dgm:pt modelId="{C0FD5A42-6B01-48EC-A547-DB95017B3FF6}" type="pres">
      <dgm:prSet presAssocID="{39C52BE9-A640-4572-86C5-DDF594D962B1}" presName="thinLine2b" presStyleLbl="callout" presStyleIdx="5" presStyleCnt="11"/>
      <dgm:spPr/>
    </dgm:pt>
    <dgm:pt modelId="{870CE340-FA9D-412C-BB2F-D8BBC9505297}" type="pres">
      <dgm:prSet presAssocID="{39C52BE9-A640-4572-86C5-DDF594D962B1}" presName="vertSpace2b" presStyleCnt="0"/>
      <dgm:spPr/>
    </dgm:pt>
    <dgm:pt modelId="{BFD6C854-083F-4BFE-8735-DC9BF5EB60F1}" type="pres">
      <dgm:prSet presAssocID="{67C7EF78-99F9-453B-92C7-94C4FE13CA34}" presName="horz2" presStyleCnt="0"/>
      <dgm:spPr/>
    </dgm:pt>
    <dgm:pt modelId="{F53D6234-7F3D-4BCF-9566-E44F32A7EE9F}" type="pres">
      <dgm:prSet presAssocID="{67C7EF78-99F9-453B-92C7-94C4FE13CA34}" presName="horzSpace2" presStyleCnt="0"/>
      <dgm:spPr/>
    </dgm:pt>
    <dgm:pt modelId="{08B1A74A-A5C2-450B-9DE1-CFCCC3C26C6A}" type="pres">
      <dgm:prSet presAssocID="{67C7EF78-99F9-453B-92C7-94C4FE13CA34}" presName="tx2" presStyleLbl="revTx" presStyleIdx="7" presStyleCnt="12"/>
      <dgm:spPr/>
    </dgm:pt>
    <dgm:pt modelId="{9AADD856-A20C-4EB2-9CA3-E32359F58BC6}" type="pres">
      <dgm:prSet presAssocID="{67C7EF78-99F9-453B-92C7-94C4FE13CA34}" presName="vert2" presStyleCnt="0"/>
      <dgm:spPr/>
    </dgm:pt>
    <dgm:pt modelId="{AA42BE53-F348-44F4-8B7A-896CD9CB2912}" type="pres">
      <dgm:prSet presAssocID="{67C7EF78-99F9-453B-92C7-94C4FE13CA34}" presName="thinLine2b" presStyleLbl="callout" presStyleIdx="6" presStyleCnt="11"/>
      <dgm:spPr/>
    </dgm:pt>
    <dgm:pt modelId="{3AE7526A-5A43-4B92-9222-5C5235155185}" type="pres">
      <dgm:prSet presAssocID="{67C7EF78-99F9-453B-92C7-94C4FE13CA34}" presName="vertSpace2b" presStyleCnt="0"/>
      <dgm:spPr/>
    </dgm:pt>
    <dgm:pt modelId="{BE794155-2718-433A-8730-CC30B35902CB}" type="pres">
      <dgm:prSet presAssocID="{7C223C53-A99B-480E-BE8E-BDCF9BDA95A7}" presName="horz2" presStyleCnt="0"/>
      <dgm:spPr/>
    </dgm:pt>
    <dgm:pt modelId="{F4BD0CB3-A18A-4151-894A-D7C02B97ACB0}" type="pres">
      <dgm:prSet presAssocID="{7C223C53-A99B-480E-BE8E-BDCF9BDA95A7}" presName="horzSpace2" presStyleCnt="0"/>
      <dgm:spPr/>
    </dgm:pt>
    <dgm:pt modelId="{7D5CF52B-2C6E-4452-8FF8-BE77C4C4DF20}" type="pres">
      <dgm:prSet presAssocID="{7C223C53-A99B-480E-BE8E-BDCF9BDA95A7}" presName="tx2" presStyleLbl="revTx" presStyleIdx="8" presStyleCnt="12"/>
      <dgm:spPr/>
    </dgm:pt>
    <dgm:pt modelId="{5766586F-11FA-40DD-B0B2-C808C917BDC8}" type="pres">
      <dgm:prSet presAssocID="{7C223C53-A99B-480E-BE8E-BDCF9BDA95A7}" presName="vert2" presStyleCnt="0"/>
      <dgm:spPr/>
    </dgm:pt>
    <dgm:pt modelId="{6529CC88-F3A5-4211-9557-4B4D5C901F75}" type="pres">
      <dgm:prSet presAssocID="{7C223C53-A99B-480E-BE8E-BDCF9BDA95A7}" presName="thinLine2b" presStyleLbl="callout" presStyleIdx="7" presStyleCnt="11"/>
      <dgm:spPr/>
    </dgm:pt>
    <dgm:pt modelId="{1C16C7BF-56E1-49D3-9BE7-1AEB48DA3805}" type="pres">
      <dgm:prSet presAssocID="{7C223C53-A99B-480E-BE8E-BDCF9BDA95A7}" presName="vertSpace2b" presStyleCnt="0"/>
      <dgm:spPr/>
    </dgm:pt>
    <dgm:pt modelId="{608064F0-BEF8-4854-9490-9B66C7125211}" type="pres">
      <dgm:prSet presAssocID="{0C9E6C72-722D-4722-954A-8D2D27C30161}" presName="horz2" presStyleCnt="0"/>
      <dgm:spPr/>
    </dgm:pt>
    <dgm:pt modelId="{49832DF8-5676-4EC5-ADA8-CED9F03E0834}" type="pres">
      <dgm:prSet presAssocID="{0C9E6C72-722D-4722-954A-8D2D27C30161}" presName="horzSpace2" presStyleCnt="0"/>
      <dgm:spPr/>
    </dgm:pt>
    <dgm:pt modelId="{DE048959-D9F7-4509-888E-7225B86DEC91}" type="pres">
      <dgm:prSet presAssocID="{0C9E6C72-722D-4722-954A-8D2D27C30161}" presName="tx2" presStyleLbl="revTx" presStyleIdx="9" presStyleCnt="12"/>
      <dgm:spPr/>
    </dgm:pt>
    <dgm:pt modelId="{749423DA-BD96-403E-A848-AF674DE2F5A3}" type="pres">
      <dgm:prSet presAssocID="{0C9E6C72-722D-4722-954A-8D2D27C30161}" presName="vert2" presStyleCnt="0"/>
      <dgm:spPr/>
    </dgm:pt>
    <dgm:pt modelId="{4BF633C3-DDDA-471E-990D-0EA60F18F918}" type="pres">
      <dgm:prSet presAssocID="{0C9E6C72-722D-4722-954A-8D2D27C30161}" presName="thinLine2b" presStyleLbl="callout" presStyleIdx="8" presStyleCnt="11"/>
      <dgm:spPr/>
    </dgm:pt>
    <dgm:pt modelId="{B77038E1-A550-4EA0-9FDB-B9E2345705B4}" type="pres">
      <dgm:prSet presAssocID="{0C9E6C72-722D-4722-954A-8D2D27C30161}" presName="vertSpace2b" presStyleCnt="0"/>
      <dgm:spPr/>
    </dgm:pt>
    <dgm:pt modelId="{11C29DBF-1C12-4F16-B52B-5DDBA11FDA3B}" type="pres">
      <dgm:prSet presAssocID="{95563B92-CEEF-45E7-AAF5-B90ED130EC9C}" presName="horz2" presStyleCnt="0"/>
      <dgm:spPr/>
    </dgm:pt>
    <dgm:pt modelId="{1B6ECD3E-8044-453D-B436-04AD883210DD}" type="pres">
      <dgm:prSet presAssocID="{95563B92-CEEF-45E7-AAF5-B90ED130EC9C}" presName="horzSpace2" presStyleCnt="0"/>
      <dgm:spPr/>
    </dgm:pt>
    <dgm:pt modelId="{C0DD3E6E-8639-4565-B939-8DC1CA9ED7FE}" type="pres">
      <dgm:prSet presAssocID="{95563B92-CEEF-45E7-AAF5-B90ED130EC9C}" presName="tx2" presStyleLbl="revTx" presStyleIdx="10" presStyleCnt="12"/>
      <dgm:spPr/>
    </dgm:pt>
    <dgm:pt modelId="{091E55DC-CEEE-4F6D-ABC5-44A0F21336E8}" type="pres">
      <dgm:prSet presAssocID="{95563B92-CEEF-45E7-AAF5-B90ED130EC9C}" presName="vert2" presStyleCnt="0"/>
      <dgm:spPr/>
    </dgm:pt>
    <dgm:pt modelId="{2F955481-DB4B-4661-950C-AFA6B98EE1A6}" type="pres">
      <dgm:prSet presAssocID="{95563B92-CEEF-45E7-AAF5-B90ED130EC9C}" presName="thinLine2b" presStyleLbl="callout" presStyleIdx="9" presStyleCnt="11"/>
      <dgm:spPr/>
    </dgm:pt>
    <dgm:pt modelId="{529D0595-CCA9-481C-884B-8E84DE90BC0C}" type="pres">
      <dgm:prSet presAssocID="{95563B92-CEEF-45E7-AAF5-B90ED130EC9C}" presName="vertSpace2b" presStyleCnt="0"/>
      <dgm:spPr/>
    </dgm:pt>
    <dgm:pt modelId="{066CD306-7738-40C6-9251-87F382404CA2}" type="pres">
      <dgm:prSet presAssocID="{9991C045-3A79-40FF-9350-3BFA70A8DF68}" presName="horz2" presStyleCnt="0"/>
      <dgm:spPr/>
    </dgm:pt>
    <dgm:pt modelId="{E4C11CE0-13D1-4D37-9735-C15ECDD6B8FD}" type="pres">
      <dgm:prSet presAssocID="{9991C045-3A79-40FF-9350-3BFA70A8DF68}" presName="horzSpace2" presStyleCnt="0"/>
      <dgm:spPr/>
    </dgm:pt>
    <dgm:pt modelId="{FA12D87D-FB58-4E62-BB08-0D0B7D8A7B14}" type="pres">
      <dgm:prSet presAssocID="{9991C045-3A79-40FF-9350-3BFA70A8DF68}" presName="tx2" presStyleLbl="revTx" presStyleIdx="11" presStyleCnt="12"/>
      <dgm:spPr/>
    </dgm:pt>
    <dgm:pt modelId="{1D3286AE-9E95-4C78-862F-C370940D3489}" type="pres">
      <dgm:prSet presAssocID="{9991C045-3A79-40FF-9350-3BFA70A8DF68}" presName="vert2" presStyleCnt="0"/>
      <dgm:spPr/>
    </dgm:pt>
    <dgm:pt modelId="{02005C16-E4C6-49CC-9967-F0F49E988228}" type="pres">
      <dgm:prSet presAssocID="{9991C045-3A79-40FF-9350-3BFA70A8DF68}" presName="thinLine2b" presStyleLbl="callout" presStyleIdx="10" presStyleCnt="11"/>
      <dgm:spPr/>
    </dgm:pt>
    <dgm:pt modelId="{445E5D1F-50D8-4186-9274-60C0FABABFEA}" type="pres">
      <dgm:prSet presAssocID="{9991C045-3A79-40FF-9350-3BFA70A8DF68}" presName="vertSpace2b" presStyleCnt="0"/>
      <dgm:spPr/>
    </dgm:pt>
  </dgm:ptLst>
  <dgm:cxnLst>
    <dgm:cxn modelId="{00BBF50C-0C6B-47BD-8A6B-6B34B94BB113}" type="presOf" srcId="{718F7B93-FB37-4F45-85F8-493ECBB89A23}" destId="{0934FE57-B5C3-4FE8-AAD5-B31DD936CF2F}" srcOrd="0" destOrd="0" presId="urn:microsoft.com/office/officeart/2008/layout/LinedList"/>
    <dgm:cxn modelId="{FF274818-8B6F-4917-8738-C1091D337258}" type="presOf" srcId="{9991C045-3A79-40FF-9350-3BFA70A8DF68}" destId="{FA12D87D-FB58-4E62-BB08-0D0B7D8A7B14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0BD9BF34-141B-48D7-AB55-1FB818F6F528}" type="presOf" srcId="{46C406E0-0BC8-4BE8-8F00-C711A890A231}" destId="{645ABEC6-E601-4B09-B539-FCB7B13A3006}" srcOrd="0" destOrd="0" presId="urn:microsoft.com/office/officeart/2008/layout/LinedList"/>
    <dgm:cxn modelId="{7E6F6E3C-DC19-4904-969E-B7CC3F409C4E}" srcId="{3BEC9F65-8B36-4C5A-81A8-BECBA9775F93}" destId="{95563B92-CEEF-45E7-AAF5-B90ED130EC9C}" srcOrd="9" destOrd="0" parTransId="{BE51DB0F-DF87-4293-865B-D080C996A3CA}" sibTransId="{4744262B-4990-42AF-8549-82BCFE8005A5}"/>
    <dgm:cxn modelId="{2AE6945B-365B-41EF-98A1-6CA7645A327A}" type="presOf" srcId="{39C52BE9-A640-4572-86C5-DDF594D962B1}" destId="{98E6CCA0-6221-49CB-8328-6DEC94DE2003}" srcOrd="0" destOrd="0" presId="urn:microsoft.com/office/officeart/2008/layout/LinedList"/>
    <dgm:cxn modelId="{06ACC242-6A7A-4D43-A407-50045BCC7A63}" type="presOf" srcId="{67C7EF78-99F9-453B-92C7-94C4FE13CA34}" destId="{08B1A74A-A5C2-450B-9DE1-CFCCC3C26C6A}" srcOrd="0" destOrd="0" presId="urn:microsoft.com/office/officeart/2008/layout/LinedList"/>
    <dgm:cxn modelId="{C3EF594B-6B45-41E3-A716-C587375B3A61}" type="presOf" srcId="{0C9E6C72-722D-4722-954A-8D2D27C30161}" destId="{DE048959-D9F7-4509-888E-7225B86DEC91}" srcOrd="0" destOrd="0" presId="urn:microsoft.com/office/officeart/2008/layout/LinedList"/>
    <dgm:cxn modelId="{7BA2AA76-4113-489B-AC4C-81EDE385F003}" srcId="{3BEC9F65-8B36-4C5A-81A8-BECBA9775F93}" destId="{67C7EF78-99F9-453B-92C7-94C4FE13CA34}" srcOrd="6" destOrd="0" parTransId="{98C9EB48-2067-4E81-8E83-CB47FF811DAC}" sibTransId="{F0B92FCD-0DE0-44A0-8E03-1A5508F57408}"/>
    <dgm:cxn modelId="{F5F06A78-F4B3-40B8-9C6D-CEE8F40C0D2F}" type="presOf" srcId="{C2DF47A8-7818-4BBC-93CE-C68B0F7F2B17}" destId="{9BD99A26-9450-46DF-98D8-1DA3BB94B9C9}" srcOrd="0" destOrd="0" presId="urn:microsoft.com/office/officeart/2008/layout/LinedList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66305479-CD92-49D5-9976-E3712BAB3777}" srcId="{3BEC9F65-8B36-4C5A-81A8-BECBA9775F93}" destId="{0185AAE6-264A-4161-8552-71E6CFA03B3A}" srcOrd="1" destOrd="0" parTransId="{6C150E49-ED56-4CA2-B7E5-6D712AB05965}" sibTransId="{2E5C1EAB-C65D-49CD-B1CA-4AE292A852B9}"/>
    <dgm:cxn modelId="{22576087-C2EC-471E-BCD0-3BCF281A5620}" type="presOf" srcId="{0185AAE6-264A-4161-8552-71E6CFA03B3A}" destId="{51EB1E66-D55A-4330-A5D1-2A4E2500ECD7}" srcOrd="0" destOrd="0" presId="urn:microsoft.com/office/officeart/2008/layout/LinedList"/>
    <dgm:cxn modelId="{D98FE799-CF11-4007-9834-C050A39FC7BD}" srcId="{3BEC9F65-8B36-4C5A-81A8-BECBA9775F93}" destId="{6D6D8723-65D2-43FA-9272-E354D78AAEB9}" srcOrd="2" destOrd="0" parTransId="{0B09633E-F0A3-4E8C-B539-10992119A97E}" sibTransId="{3B11F2FC-07C9-4ECD-BB72-882153671F19}"/>
    <dgm:cxn modelId="{85EC74AA-A827-4279-9D86-3B9649D75695}" srcId="{3BEC9F65-8B36-4C5A-81A8-BECBA9775F93}" destId="{C2DF47A8-7818-4BBC-93CE-C68B0F7F2B17}" srcOrd="4" destOrd="0" parTransId="{9842A9FA-B057-44AD-955D-92A92C1A1D2E}" sibTransId="{A29142B0-FA61-4E7C-B717-FCDA3B5A6660}"/>
    <dgm:cxn modelId="{F18256AE-D5C5-45AE-A843-C46014646ECE}" type="presOf" srcId="{6D6D8723-65D2-43FA-9272-E354D78AAEB9}" destId="{FA70760F-3167-41E5-A03D-73FB1A8ABA26}" srcOrd="0" destOrd="0" presId="urn:microsoft.com/office/officeart/2008/layout/LinedList"/>
    <dgm:cxn modelId="{75EA38BB-D325-4F4D-BFD6-362D5790E435}" srcId="{3BEC9F65-8B36-4C5A-81A8-BECBA9775F93}" destId="{7C223C53-A99B-480E-BE8E-BDCF9BDA95A7}" srcOrd="7" destOrd="0" parTransId="{8175E1FD-1C26-46FD-9B29-03065D1D32F8}" sibTransId="{11D4707D-0A8A-46F0-9BB1-E185F3DC8604}"/>
    <dgm:cxn modelId="{037099D0-0105-4975-8A3D-C0BD1C5EB293}" type="presOf" srcId="{7C223C53-A99B-480E-BE8E-BDCF9BDA95A7}" destId="{7D5CF52B-2C6E-4452-8FF8-BE77C4C4DF20}" srcOrd="0" destOrd="0" presId="urn:microsoft.com/office/officeart/2008/layout/LinedList"/>
    <dgm:cxn modelId="{04E354D2-5C4C-4A1D-B390-AB3CED1D61FF}" srcId="{3BEC9F65-8B36-4C5A-81A8-BECBA9775F93}" destId="{0C9E6C72-722D-4722-954A-8D2D27C30161}" srcOrd="8" destOrd="0" parTransId="{C17C8C13-9C4D-4C30-929C-F91FA875294C}" sibTransId="{829A9218-8C76-4657-878C-F37894B006D5}"/>
    <dgm:cxn modelId="{73F87AD3-5D88-4CE7-8722-6584F1E37003}" srcId="{3BEC9F65-8B36-4C5A-81A8-BECBA9775F93}" destId="{39C52BE9-A640-4572-86C5-DDF594D962B1}" srcOrd="5" destOrd="0" parTransId="{A60FE42C-F461-4051-A709-3EA173C03406}" sibTransId="{5D592EA6-22C6-4953-AD9D-AEC64423FFA3}"/>
    <dgm:cxn modelId="{B5C71ADA-D71F-4C5A-8C75-C9029AD87DFD}" type="presOf" srcId="{95563B92-CEEF-45E7-AAF5-B90ED130EC9C}" destId="{C0DD3E6E-8639-4565-B939-8DC1CA9ED7FE}" srcOrd="0" destOrd="0" presId="urn:microsoft.com/office/officeart/2008/layout/LinedList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8A9916E6-826A-4271-A82D-3AC612BCF9E1}" srcId="{3BEC9F65-8B36-4C5A-81A8-BECBA9775F93}" destId="{46C406E0-0BC8-4BE8-8F00-C711A890A231}" srcOrd="3" destOrd="0" parTransId="{3269265D-2603-48B9-A72E-7A35F4B75673}" sibTransId="{B1060509-0618-4402-9235-7D978C6DA296}"/>
    <dgm:cxn modelId="{2E3E14EA-E1D8-4237-AD54-F43D9CCDB3DB}" srcId="{3BEC9F65-8B36-4C5A-81A8-BECBA9775F93}" destId="{9991C045-3A79-40FF-9350-3BFA70A8DF68}" srcOrd="10" destOrd="0" parTransId="{F7240006-8649-4146-88E9-1BDAF0070847}" sibTransId="{E0A7C6ED-FAE2-4D50-BAE7-A73088345559}"/>
    <dgm:cxn modelId="{163019F7-B319-4833-A425-690C1A58C495}" srcId="{3BEC9F65-8B36-4C5A-81A8-BECBA9775F93}" destId="{718F7B93-FB37-4F45-85F8-493ECBB89A23}" srcOrd="0" destOrd="0" parTransId="{C930CD28-1D46-4B88-AD75-CB4EA24C18C7}" sibTransId="{CE6D695E-3410-4188-86A7-30F2D5F47484}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4DB2DAA4-BF36-4688-80F6-445A90E205C7}" type="presParOf" srcId="{2BD571CB-70F3-4DFB-9B9F-D9C79AA2CC70}" destId="{6B53E69C-FB51-4988-8C71-9FE388AA7499}" srcOrd="0" destOrd="0" presId="urn:microsoft.com/office/officeart/2008/layout/LinedList"/>
    <dgm:cxn modelId="{E500277D-4B79-4346-BA42-1A7BDF7AD61F}" type="presParOf" srcId="{2BD571CB-70F3-4DFB-9B9F-D9C79AA2CC70}" destId="{A80EDB47-5988-4C06-9EBE-9038855459D2}" srcOrd="1" destOrd="0" presId="urn:microsoft.com/office/officeart/2008/layout/LinedList"/>
    <dgm:cxn modelId="{B5D616ED-3286-4A02-BBC9-F99AF63FD3DD}" type="presParOf" srcId="{A80EDB47-5988-4C06-9EBE-9038855459D2}" destId="{072D2414-5B7E-4224-8933-E79BFC8B5E08}" srcOrd="0" destOrd="0" presId="urn:microsoft.com/office/officeart/2008/layout/LinedList"/>
    <dgm:cxn modelId="{3975FA2B-A166-4ECB-8FDD-24E9053A25DE}" type="presParOf" srcId="{A80EDB47-5988-4C06-9EBE-9038855459D2}" destId="{0934FE57-B5C3-4FE8-AAD5-B31DD936CF2F}" srcOrd="1" destOrd="0" presId="urn:microsoft.com/office/officeart/2008/layout/LinedList"/>
    <dgm:cxn modelId="{3413EA3F-87E6-43B6-BD55-30EC79D77C59}" type="presParOf" srcId="{A80EDB47-5988-4C06-9EBE-9038855459D2}" destId="{1B5B7A4B-1267-4B95-AB3F-9746B8D2A3A4}" srcOrd="2" destOrd="0" presId="urn:microsoft.com/office/officeart/2008/layout/LinedList"/>
    <dgm:cxn modelId="{6482D51C-7DF1-4605-9A9A-72CB21D52DFD}" type="presParOf" srcId="{2BD571CB-70F3-4DFB-9B9F-D9C79AA2CC70}" destId="{8D296DC9-3927-46E4-829A-4F3C675575CF}" srcOrd="2" destOrd="0" presId="urn:microsoft.com/office/officeart/2008/layout/LinedList"/>
    <dgm:cxn modelId="{321F9F3F-C368-4594-96FB-B9103B320FB1}" type="presParOf" srcId="{2BD571CB-70F3-4DFB-9B9F-D9C79AA2CC70}" destId="{97FAE2A9-B4DC-4F04-9A67-61C2A8338B89}" srcOrd="3" destOrd="0" presId="urn:microsoft.com/office/officeart/2008/layout/LinedList"/>
    <dgm:cxn modelId="{B67CC9BF-DC9D-4028-916D-5FC033224FCD}" type="presParOf" srcId="{2BD571CB-70F3-4DFB-9B9F-D9C79AA2CC70}" destId="{64F06806-FE4F-4161-BD8C-E2CAA65018D6}" srcOrd="4" destOrd="0" presId="urn:microsoft.com/office/officeart/2008/layout/LinedList"/>
    <dgm:cxn modelId="{19EF9B51-0E13-4B7A-AA80-C57437BAA1BB}" type="presParOf" srcId="{64F06806-FE4F-4161-BD8C-E2CAA65018D6}" destId="{3F744E87-D928-45F2-AD39-49755B3B0B49}" srcOrd="0" destOrd="0" presId="urn:microsoft.com/office/officeart/2008/layout/LinedList"/>
    <dgm:cxn modelId="{FD6B4387-FC0A-4773-94B0-BC4338E4465A}" type="presParOf" srcId="{64F06806-FE4F-4161-BD8C-E2CAA65018D6}" destId="{51EB1E66-D55A-4330-A5D1-2A4E2500ECD7}" srcOrd="1" destOrd="0" presId="urn:microsoft.com/office/officeart/2008/layout/LinedList"/>
    <dgm:cxn modelId="{2DE043E3-6F2B-4080-89E6-C275E037512C}" type="presParOf" srcId="{64F06806-FE4F-4161-BD8C-E2CAA65018D6}" destId="{029F9D9E-642D-4107-95E4-97CF930C6C83}" srcOrd="2" destOrd="0" presId="urn:microsoft.com/office/officeart/2008/layout/LinedList"/>
    <dgm:cxn modelId="{95C53E63-5497-4B56-814E-89612A291D7E}" type="presParOf" srcId="{2BD571CB-70F3-4DFB-9B9F-D9C79AA2CC70}" destId="{D28EAA5E-F55C-45E3-975E-73326A4701D4}" srcOrd="5" destOrd="0" presId="urn:microsoft.com/office/officeart/2008/layout/LinedList"/>
    <dgm:cxn modelId="{752079AF-F9AC-45ED-B497-945F0AB6768D}" type="presParOf" srcId="{2BD571CB-70F3-4DFB-9B9F-D9C79AA2CC70}" destId="{383CAF7E-EE1B-4E27-AF2C-BE6A7B2546BB}" srcOrd="6" destOrd="0" presId="urn:microsoft.com/office/officeart/2008/layout/LinedList"/>
    <dgm:cxn modelId="{DA929720-9479-44E6-9C5F-11FA4F832C3F}" type="presParOf" srcId="{2BD571CB-70F3-4DFB-9B9F-D9C79AA2CC70}" destId="{2B5CBBC0-93EB-492E-BD11-92CE8C3AEBFF}" srcOrd="7" destOrd="0" presId="urn:microsoft.com/office/officeart/2008/layout/LinedList"/>
    <dgm:cxn modelId="{AE09702B-0C7A-4CB5-86AB-736050939492}" type="presParOf" srcId="{2B5CBBC0-93EB-492E-BD11-92CE8C3AEBFF}" destId="{4252D572-2C3D-497A-A5B1-D03BC5687415}" srcOrd="0" destOrd="0" presId="urn:microsoft.com/office/officeart/2008/layout/LinedList"/>
    <dgm:cxn modelId="{44C6401B-751C-40ED-A6DD-2F6F32292844}" type="presParOf" srcId="{2B5CBBC0-93EB-492E-BD11-92CE8C3AEBFF}" destId="{FA70760F-3167-41E5-A03D-73FB1A8ABA26}" srcOrd="1" destOrd="0" presId="urn:microsoft.com/office/officeart/2008/layout/LinedList"/>
    <dgm:cxn modelId="{1BD544D1-D1EE-44C8-B268-CA1779A4A735}" type="presParOf" srcId="{2B5CBBC0-93EB-492E-BD11-92CE8C3AEBFF}" destId="{A671BD3A-8F12-41EC-B5A2-449AAC2B9DDA}" srcOrd="2" destOrd="0" presId="urn:microsoft.com/office/officeart/2008/layout/LinedList"/>
    <dgm:cxn modelId="{E2C0AC0F-89AE-438A-824F-CA7E610F534D}" type="presParOf" srcId="{2BD571CB-70F3-4DFB-9B9F-D9C79AA2CC70}" destId="{B1260D36-D3CB-47EC-85C1-D4F8F62512C1}" srcOrd="8" destOrd="0" presId="urn:microsoft.com/office/officeart/2008/layout/LinedList"/>
    <dgm:cxn modelId="{54DDD7CA-DCB6-4870-9D76-25C07B696164}" type="presParOf" srcId="{2BD571CB-70F3-4DFB-9B9F-D9C79AA2CC70}" destId="{4101EF15-2CC6-4AB5-88E2-4E41AFA68298}" srcOrd="9" destOrd="0" presId="urn:microsoft.com/office/officeart/2008/layout/LinedList"/>
    <dgm:cxn modelId="{0D380D06-6FDB-4452-B873-E9970881DEDD}" type="presParOf" srcId="{2BD571CB-70F3-4DFB-9B9F-D9C79AA2CC70}" destId="{5042BECA-5690-4316-81E1-EB52D4123F59}" srcOrd="10" destOrd="0" presId="urn:microsoft.com/office/officeart/2008/layout/LinedList"/>
    <dgm:cxn modelId="{1D6B1A0C-BBAB-42F6-AEF2-F52DC0A5C120}" type="presParOf" srcId="{5042BECA-5690-4316-81E1-EB52D4123F59}" destId="{611865FD-F5E6-4C6B-9BC7-E1D8E130A14D}" srcOrd="0" destOrd="0" presId="urn:microsoft.com/office/officeart/2008/layout/LinedList"/>
    <dgm:cxn modelId="{B859CF38-D404-49B2-828E-E7FD9788EE5A}" type="presParOf" srcId="{5042BECA-5690-4316-81E1-EB52D4123F59}" destId="{645ABEC6-E601-4B09-B539-FCB7B13A3006}" srcOrd="1" destOrd="0" presId="urn:microsoft.com/office/officeart/2008/layout/LinedList"/>
    <dgm:cxn modelId="{C5A3C1F5-9D67-4700-98EC-896CAE11FBBE}" type="presParOf" srcId="{5042BECA-5690-4316-81E1-EB52D4123F59}" destId="{E602D550-9861-4A4D-BDD8-875C77176CDC}" srcOrd="2" destOrd="0" presId="urn:microsoft.com/office/officeart/2008/layout/LinedList"/>
    <dgm:cxn modelId="{D36BA12B-CA82-41DB-A00F-747B3996A1F6}" type="presParOf" srcId="{2BD571CB-70F3-4DFB-9B9F-D9C79AA2CC70}" destId="{5CCB3A4B-07FE-4B97-98FB-28E02C9A03C1}" srcOrd="11" destOrd="0" presId="urn:microsoft.com/office/officeart/2008/layout/LinedList"/>
    <dgm:cxn modelId="{A69BD9E5-0058-432B-8CFF-47BFC944505A}" type="presParOf" srcId="{2BD571CB-70F3-4DFB-9B9F-D9C79AA2CC70}" destId="{307A2425-9986-499A-A50E-B24FD2B7FD9D}" srcOrd="12" destOrd="0" presId="urn:microsoft.com/office/officeart/2008/layout/LinedList"/>
    <dgm:cxn modelId="{E602F7E9-6175-48A6-A542-8C74D604CC5A}" type="presParOf" srcId="{2BD571CB-70F3-4DFB-9B9F-D9C79AA2CC70}" destId="{8D05327B-1AF1-402E-B1A1-1DD4F3A4EFB1}" srcOrd="13" destOrd="0" presId="urn:microsoft.com/office/officeart/2008/layout/LinedList"/>
    <dgm:cxn modelId="{85E60BFB-A121-4789-A873-6EBA0D8F0A92}" type="presParOf" srcId="{8D05327B-1AF1-402E-B1A1-1DD4F3A4EFB1}" destId="{1A054FBE-581F-45A4-98BC-18B4E53B034E}" srcOrd="0" destOrd="0" presId="urn:microsoft.com/office/officeart/2008/layout/LinedList"/>
    <dgm:cxn modelId="{B72B7F8A-65B7-4454-AFB1-80A41961389A}" type="presParOf" srcId="{8D05327B-1AF1-402E-B1A1-1DD4F3A4EFB1}" destId="{9BD99A26-9450-46DF-98D8-1DA3BB94B9C9}" srcOrd="1" destOrd="0" presId="urn:microsoft.com/office/officeart/2008/layout/LinedList"/>
    <dgm:cxn modelId="{69DC9594-3DDA-43D4-AAFA-2E3EBA731530}" type="presParOf" srcId="{8D05327B-1AF1-402E-B1A1-1DD4F3A4EFB1}" destId="{4DAA5788-A4B7-44D8-8392-EF027B5A9587}" srcOrd="2" destOrd="0" presId="urn:microsoft.com/office/officeart/2008/layout/LinedList"/>
    <dgm:cxn modelId="{7C3C24C6-0E4F-47E6-A55D-9E86DF1CBA4C}" type="presParOf" srcId="{2BD571CB-70F3-4DFB-9B9F-D9C79AA2CC70}" destId="{CE027799-8E92-4CC3-8727-2190FEB7DEA2}" srcOrd="14" destOrd="0" presId="urn:microsoft.com/office/officeart/2008/layout/LinedList"/>
    <dgm:cxn modelId="{1F55A0F3-E487-431E-8991-A5761EF22EF6}" type="presParOf" srcId="{2BD571CB-70F3-4DFB-9B9F-D9C79AA2CC70}" destId="{CB0C5CFC-3AAA-4E54-A3A8-57CD346423D9}" srcOrd="15" destOrd="0" presId="urn:microsoft.com/office/officeart/2008/layout/LinedList"/>
    <dgm:cxn modelId="{CA04A141-BFC9-4B19-9C35-417E6E8A5677}" type="presParOf" srcId="{2BD571CB-70F3-4DFB-9B9F-D9C79AA2CC70}" destId="{B9F3688F-2C3A-4F3F-B50B-EC763B780013}" srcOrd="16" destOrd="0" presId="urn:microsoft.com/office/officeart/2008/layout/LinedList"/>
    <dgm:cxn modelId="{143AFD7E-387C-4A9F-AEFB-D0687E48D3FB}" type="presParOf" srcId="{B9F3688F-2C3A-4F3F-B50B-EC763B780013}" destId="{B874BF29-D4BC-48EA-A07B-BD34802415A3}" srcOrd="0" destOrd="0" presId="urn:microsoft.com/office/officeart/2008/layout/LinedList"/>
    <dgm:cxn modelId="{243796B1-7713-4E63-8469-2D67BEE59989}" type="presParOf" srcId="{B9F3688F-2C3A-4F3F-B50B-EC763B780013}" destId="{98E6CCA0-6221-49CB-8328-6DEC94DE2003}" srcOrd="1" destOrd="0" presId="urn:microsoft.com/office/officeart/2008/layout/LinedList"/>
    <dgm:cxn modelId="{88CA7382-44D2-4073-A349-9D8ED617C78C}" type="presParOf" srcId="{B9F3688F-2C3A-4F3F-B50B-EC763B780013}" destId="{2393CD06-E3DC-4CFA-980E-01DA4D63FE23}" srcOrd="2" destOrd="0" presId="urn:microsoft.com/office/officeart/2008/layout/LinedList"/>
    <dgm:cxn modelId="{567693CB-747D-403C-AC00-870DCDE33B1C}" type="presParOf" srcId="{2BD571CB-70F3-4DFB-9B9F-D9C79AA2CC70}" destId="{C0FD5A42-6B01-48EC-A547-DB95017B3FF6}" srcOrd="17" destOrd="0" presId="urn:microsoft.com/office/officeart/2008/layout/LinedList"/>
    <dgm:cxn modelId="{FD84CDE6-AF0E-4884-A417-5AB764043C71}" type="presParOf" srcId="{2BD571CB-70F3-4DFB-9B9F-D9C79AA2CC70}" destId="{870CE340-FA9D-412C-BB2F-D8BBC9505297}" srcOrd="18" destOrd="0" presId="urn:microsoft.com/office/officeart/2008/layout/LinedList"/>
    <dgm:cxn modelId="{4E1647ED-1AD6-46D8-873F-5D29B2DF0018}" type="presParOf" srcId="{2BD571CB-70F3-4DFB-9B9F-D9C79AA2CC70}" destId="{BFD6C854-083F-4BFE-8735-DC9BF5EB60F1}" srcOrd="19" destOrd="0" presId="urn:microsoft.com/office/officeart/2008/layout/LinedList"/>
    <dgm:cxn modelId="{1AC8E88E-9B33-4DEA-89FD-4F3DB07E0FD5}" type="presParOf" srcId="{BFD6C854-083F-4BFE-8735-DC9BF5EB60F1}" destId="{F53D6234-7F3D-4BCF-9566-E44F32A7EE9F}" srcOrd="0" destOrd="0" presId="urn:microsoft.com/office/officeart/2008/layout/LinedList"/>
    <dgm:cxn modelId="{67D5CFEA-073E-4CCC-ACC0-647C276D6CF0}" type="presParOf" srcId="{BFD6C854-083F-4BFE-8735-DC9BF5EB60F1}" destId="{08B1A74A-A5C2-450B-9DE1-CFCCC3C26C6A}" srcOrd="1" destOrd="0" presId="urn:microsoft.com/office/officeart/2008/layout/LinedList"/>
    <dgm:cxn modelId="{58A1210E-E899-414D-9B83-22ACEB2E9930}" type="presParOf" srcId="{BFD6C854-083F-4BFE-8735-DC9BF5EB60F1}" destId="{9AADD856-A20C-4EB2-9CA3-E32359F58BC6}" srcOrd="2" destOrd="0" presId="urn:microsoft.com/office/officeart/2008/layout/LinedList"/>
    <dgm:cxn modelId="{5809F8B7-DD61-46E1-BE82-FAFB1855798B}" type="presParOf" srcId="{2BD571CB-70F3-4DFB-9B9F-D9C79AA2CC70}" destId="{AA42BE53-F348-44F4-8B7A-896CD9CB2912}" srcOrd="20" destOrd="0" presId="urn:microsoft.com/office/officeart/2008/layout/LinedList"/>
    <dgm:cxn modelId="{E616F5D8-7619-42A1-8DF7-05AC2AEE44A7}" type="presParOf" srcId="{2BD571CB-70F3-4DFB-9B9F-D9C79AA2CC70}" destId="{3AE7526A-5A43-4B92-9222-5C5235155185}" srcOrd="21" destOrd="0" presId="urn:microsoft.com/office/officeart/2008/layout/LinedList"/>
    <dgm:cxn modelId="{DA4CAAF0-DC3E-489A-9092-99DFC1A05EE7}" type="presParOf" srcId="{2BD571CB-70F3-4DFB-9B9F-D9C79AA2CC70}" destId="{BE794155-2718-433A-8730-CC30B35902CB}" srcOrd="22" destOrd="0" presId="urn:microsoft.com/office/officeart/2008/layout/LinedList"/>
    <dgm:cxn modelId="{56531F80-C390-48DA-892C-FF1B76442BCA}" type="presParOf" srcId="{BE794155-2718-433A-8730-CC30B35902CB}" destId="{F4BD0CB3-A18A-4151-894A-D7C02B97ACB0}" srcOrd="0" destOrd="0" presId="urn:microsoft.com/office/officeart/2008/layout/LinedList"/>
    <dgm:cxn modelId="{BB8FCDA3-5939-4356-A824-866C93F7C516}" type="presParOf" srcId="{BE794155-2718-433A-8730-CC30B35902CB}" destId="{7D5CF52B-2C6E-4452-8FF8-BE77C4C4DF20}" srcOrd="1" destOrd="0" presId="urn:microsoft.com/office/officeart/2008/layout/LinedList"/>
    <dgm:cxn modelId="{965553FC-5302-4038-A97C-B091886FCE2A}" type="presParOf" srcId="{BE794155-2718-433A-8730-CC30B35902CB}" destId="{5766586F-11FA-40DD-B0B2-C808C917BDC8}" srcOrd="2" destOrd="0" presId="urn:microsoft.com/office/officeart/2008/layout/LinedList"/>
    <dgm:cxn modelId="{458A5906-8F59-48FF-B65A-8EF5C415F9C0}" type="presParOf" srcId="{2BD571CB-70F3-4DFB-9B9F-D9C79AA2CC70}" destId="{6529CC88-F3A5-4211-9557-4B4D5C901F75}" srcOrd="23" destOrd="0" presId="urn:microsoft.com/office/officeart/2008/layout/LinedList"/>
    <dgm:cxn modelId="{B52C0453-87BE-4887-97C0-F1ED6A0FF0B8}" type="presParOf" srcId="{2BD571CB-70F3-4DFB-9B9F-D9C79AA2CC70}" destId="{1C16C7BF-56E1-49D3-9BE7-1AEB48DA3805}" srcOrd="24" destOrd="0" presId="urn:microsoft.com/office/officeart/2008/layout/LinedList"/>
    <dgm:cxn modelId="{91E373CA-65DF-4370-9AC8-3D6D3C2164F4}" type="presParOf" srcId="{2BD571CB-70F3-4DFB-9B9F-D9C79AA2CC70}" destId="{608064F0-BEF8-4854-9490-9B66C7125211}" srcOrd="25" destOrd="0" presId="urn:microsoft.com/office/officeart/2008/layout/LinedList"/>
    <dgm:cxn modelId="{259234C9-D205-4CC7-8EDB-DA8B55D03EBF}" type="presParOf" srcId="{608064F0-BEF8-4854-9490-9B66C7125211}" destId="{49832DF8-5676-4EC5-ADA8-CED9F03E0834}" srcOrd="0" destOrd="0" presId="urn:microsoft.com/office/officeart/2008/layout/LinedList"/>
    <dgm:cxn modelId="{876B9D93-B3BE-46DC-B5D9-C3F95B70C1D4}" type="presParOf" srcId="{608064F0-BEF8-4854-9490-9B66C7125211}" destId="{DE048959-D9F7-4509-888E-7225B86DEC91}" srcOrd="1" destOrd="0" presId="urn:microsoft.com/office/officeart/2008/layout/LinedList"/>
    <dgm:cxn modelId="{3221BA8E-4891-40B7-9CD2-F9468F6E396B}" type="presParOf" srcId="{608064F0-BEF8-4854-9490-9B66C7125211}" destId="{749423DA-BD96-403E-A848-AF674DE2F5A3}" srcOrd="2" destOrd="0" presId="urn:microsoft.com/office/officeart/2008/layout/LinedList"/>
    <dgm:cxn modelId="{ADB45CF3-8097-46AD-84C5-9616D780E5CC}" type="presParOf" srcId="{2BD571CB-70F3-4DFB-9B9F-D9C79AA2CC70}" destId="{4BF633C3-DDDA-471E-990D-0EA60F18F918}" srcOrd="26" destOrd="0" presId="urn:microsoft.com/office/officeart/2008/layout/LinedList"/>
    <dgm:cxn modelId="{A8307C5D-3683-4A09-BECC-CF70374CBE82}" type="presParOf" srcId="{2BD571CB-70F3-4DFB-9B9F-D9C79AA2CC70}" destId="{B77038E1-A550-4EA0-9FDB-B9E2345705B4}" srcOrd="27" destOrd="0" presId="urn:microsoft.com/office/officeart/2008/layout/LinedList"/>
    <dgm:cxn modelId="{EFD90938-8524-4350-8AC5-7D8CB910AAC3}" type="presParOf" srcId="{2BD571CB-70F3-4DFB-9B9F-D9C79AA2CC70}" destId="{11C29DBF-1C12-4F16-B52B-5DDBA11FDA3B}" srcOrd="28" destOrd="0" presId="urn:microsoft.com/office/officeart/2008/layout/LinedList"/>
    <dgm:cxn modelId="{335B801A-DA8A-49F8-BE63-9979ABE59D01}" type="presParOf" srcId="{11C29DBF-1C12-4F16-B52B-5DDBA11FDA3B}" destId="{1B6ECD3E-8044-453D-B436-04AD883210DD}" srcOrd="0" destOrd="0" presId="urn:microsoft.com/office/officeart/2008/layout/LinedList"/>
    <dgm:cxn modelId="{EFA26F4E-B6B7-4988-84B0-DF93034548B3}" type="presParOf" srcId="{11C29DBF-1C12-4F16-B52B-5DDBA11FDA3B}" destId="{C0DD3E6E-8639-4565-B939-8DC1CA9ED7FE}" srcOrd="1" destOrd="0" presId="urn:microsoft.com/office/officeart/2008/layout/LinedList"/>
    <dgm:cxn modelId="{9E139160-E64C-488B-A19B-FDAFC6A02A2A}" type="presParOf" srcId="{11C29DBF-1C12-4F16-B52B-5DDBA11FDA3B}" destId="{091E55DC-CEEE-4F6D-ABC5-44A0F21336E8}" srcOrd="2" destOrd="0" presId="urn:microsoft.com/office/officeart/2008/layout/LinedList"/>
    <dgm:cxn modelId="{740F4161-D74D-4FB2-BBBF-559ABAC8AF52}" type="presParOf" srcId="{2BD571CB-70F3-4DFB-9B9F-D9C79AA2CC70}" destId="{2F955481-DB4B-4661-950C-AFA6B98EE1A6}" srcOrd="29" destOrd="0" presId="urn:microsoft.com/office/officeart/2008/layout/LinedList"/>
    <dgm:cxn modelId="{29AF6B5F-CE1A-4686-9EC4-D64B6C2AE14B}" type="presParOf" srcId="{2BD571CB-70F3-4DFB-9B9F-D9C79AA2CC70}" destId="{529D0595-CCA9-481C-884B-8E84DE90BC0C}" srcOrd="30" destOrd="0" presId="urn:microsoft.com/office/officeart/2008/layout/LinedList"/>
    <dgm:cxn modelId="{04A47FA9-F33D-4FB5-950F-D6437881040E}" type="presParOf" srcId="{2BD571CB-70F3-4DFB-9B9F-D9C79AA2CC70}" destId="{066CD306-7738-40C6-9251-87F382404CA2}" srcOrd="31" destOrd="0" presId="urn:microsoft.com/office/officeart/2008/layout/LinedList"/>
    <dgm:cxn modelId="{758EA8B9-350B-4F07-80E2-B6BE929773AE}" type="presParOf" srcId="{066CD306-7738-40C6-9251-87F382404CA2}" destId="{E4C11CE0-13D1-4D37-9735-C15ECDD6B8FD}" srcOrd="0" destOrd="0" presId="urn:microsoft.com/office/officeart/2008/layout/LinedList"/>
    <dgm:cxn modelId="{47438B03-B07A-43A6-9AAA-4B1D1F145FF2}" type="presParOf" srcId="{066CD306-7738-40C6-9251-87F382404CA2}" destId="{FA12D87D-FB58-4E62-BB08-0D0B7D8A7B14}" srcOrd="1" destOrd="0" presId="urn:microsoft.com/office/officeart/2008/layout/LinedList"/>
    <dgm:cxn modelId="{36E7E27D-4423-420F-BAD9-F27DA78B9EAC}" type="presParOf" srcId="{066CD306-7738-40C6-9251-87F382404CA2}" destId="{1D3286AE-9E95-4C78-862F-C370940D3489}" srcOrd="2" destOrd="0" presId="urn:microsoft.com/office/officeart/2008/layout/LinedList"/>
    <dgm:cxn modelId="{70AA8512-30F1-444B-A2C3-95097911AD17}" type="presParOf" srcId="{2BD571CB-70F3-4DFB-9B9F-D9C79AA2CC70}" destId="{02005C16-E4C6-49CC-9967-F0F49E988228}" srcOrd="32" destOrd="0" presId="urn:microsoft.com/office/officeart/2008/layout/LinedList"/>
    <dgm:cxn modelId="{C1643CBF-6997-40F9-B56D-E95256599EC6}" type="presParOf" srcId="{2BD571CB-70F3-4DFB-9B9F-D9C79AA2CC70}" destId="{445E5D1F-50D8-4186-9274-60C0FABABFEA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9D1BD-44CF-49BC-86F7-7BD9620D474B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BEC9F65-8B36-4C5A-81A8-BECBA9775F93}">
      <dgm:prSet phldrT="[텍스트]" custT="1"/>
      <dgm:spPr/>
      <dgm:t>
        <a:bodyPr/>
        <a:lstStyle/>
        <a:p>
          <a:pPr latinLnBrk="1"/>
          <a:r>
            <a:rPr lang="ko-KR" altLang="en-US" sz="2400" b="1"/>
            <a:t>개인정보 관리</a:t>
          </a:r>
          <a:endParaRPr lang="en-US" altLang="ko-KR" sz="2400" b="1"/>
        </a:p>
      </dgm:t>
    </dgm:pt>
    <dgm:pt modelId="{DE584807-E004-4095-91DA-CBF5ECF68ADA}" type="par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32F67EB5-F174-41AC-9C4E-B220CB45DD89}" type="sibTrans" cxnId="{DB4A4ADD-D36A-4B40-A1C3-9D41791FF6AC}">
      <dgm:prSet/>
      <dgm:spPr/>
      <dgm:t>
        <a:bodyPr/>
        <a:lstStyle/>
        <a:p>
          <a:pPr latinLnBrk="1"/>
          <a:endParaRPr lang="ko-KR" altLang="en-US"/>
        </a:p>
      </dgm:t>
    </dgm:pt>
    <dgm:pt modelId="{718F7B93-FB37-4F45-85F8-493ECBB89A23}">
      <dgm:prSet phldrT="[텍스트]"/>
      <dgm:spPr/>
      <dgm:t>
        <a:bodyPr/>
        <a:lstStyle/>
        <a:p>
          <a:pPr latinLnBrk="1"/>
          <a:r>
            <a:rPr lang="en-US" altLang="ko-KR" b="1"/>
            <a:t>1 </a:t>
          </a:r>
          <a:r>
            <a:rPr lang="ko-KR" altLang="en-US" b="1"/>
            <a:t>로그인 사용자의 정보를 출력한다</a:t>
          </a:r>
          <a:r>
            <a:rPr lang="en-US" altLang="ko-KR" b="1"/>
            <a:t>.</a:t>
          </a:r>
          <a:endParaRPr lang="ko-KR" altLang="en-US" b="1"/>
        </a:p>
      </dgm:t>
    </dgm:pt>
    <dgm:pt modelId="{C930CD28-1D46-4B88-AD75-CB4EA24C18C7}" type="par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CE6D695E-3410-4188-86A7-30F2D5F47484}" type="sibTrans" cxnId="{163019F7-B319-4833-A425-690C1A58C495}">
      <dgm:prSet/>
      <dgm:spPr/>
      <dgm:t>
        <a:bodyPr/>
        <a:lstStyle/>
        <a:p>
          <a:pPr latinLnBrk="1"/>
          <a:endParaRPr lang="ko-KR" altLang="en-US"/>
        </a:p>
      </dgm:t>
    </dgm:pt>
    <dgm:pt modelId="{9991C045-3A79-40FF-9350-3BFA70A8DF68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F7240006-8649-4146-88E9-1BDAF0070847}" type="par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E0A7C6ED-FAE2-4D50-BAE7-A73088345559}" type="sibTrans" cxnId="{2E3E14EA-E1D8-4237-AD54-F43D9CCDB3DB}">
      <dgm:prSet/>
      <dgm:spPr/>
      <dgm:t>
        <a:bodyPr/>
        <a:lstStyle/>
        <a:p>
          <a:pPr latinLnBrk="1"/>
          <a:endParaRPr lang="ko-KR" altLang="en-US"/>
        </a:p>
      </dgm:t>
    </dgm:pt>
    <dgm:pt modelId="{6D6D8723-65D2-43FA-9272-E354D78AAEB9}">
      <dgm:prSet phldrT="[텍스트]"/>
      <dgm:spPr/>
      <dgm:t>
        <a:bodyPr/>
        <a:lstStyle/>
        <a:p>
          <a:pPr latinLnBrk="1"/>
          <a:r>
            <a:rPr lang="en-US" altLang="ko-KR" b="1"/>
            <a:t>3. </a:t>
          </a:r>
          <a:r>
            <a:rPr lang="ko-KR" altLang="en-US" b="1"/>
            <a:t>개인정보 관리를 통해 로그아웃과 탈퇴를 할 수 있다</a:t>
          </a:r>
          <a:r>
            <a:rPr lang="en-US" altLang="ko-KR" b="1"/>
            <a:t>.</a:t>
          </a:r>
          <a:endParaRPr lang="ko-KR" altLang="en-US" b="1"/>
        </a:p>
      </dgm:t>
    </dgm:pt>
    <dgm:pt modelId="{0B09633E-F0A3-4E8C-B539-10992119A97E}" type="par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3B11F2FC-07C9-4ECD-BB72-882153671F19}" type="sibTrans" cxnId="{D98FE799-CF11-4007-9834-C050A39FC7BD}">
      <dgm:prSet/>
      <dgm:spPr/>
      <dgm:t>
        <a:bodyPr/>
        <a:lstStyle/>
        <a:p>
          <a:pPr latinLnBrk="1"/>
          <a:endParaRPr lang="ko-KR" altLang="en-US"/>
        </a:p>
      </dgm:t>
    </dgm:pt>
    <dgm:pt modelId="{95563B92-CEEF-45E7-AAF5-B90ED130EC9C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BE51DB0F-DF87-4293-865B-D080C996A3CA}" type="par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4744262B-4990-42AF-8549-82BCFE8005A5}" type="sibTrans" cxnId="{7E6F6E3C-DC19-4904-969E-B7CC3F409C4E}">
      <dgm:prSet/>
      <dgm:spPr/>
      <dgm:t>
        <a:bodyPr/>
        <a:lstStyle/>
        <a:p>
          <a:pPr latinLnBrk="1"/>
          <a:endParaRPr lang="ko-KR" altLang="en-US"/>
        </a:p>
      </dgm:t>
    </dgm:pt>
    <dgm:pt modelId="{C2DF47A8-7818-4BBC-93CE-C68B0F7F2B17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9842A9FA-B057-44AD-955D-92A92C1A1D2E}" type="parTrans" cxnId="{85EC74AA-A827-4279-9D86-3B9649D75695}">
      <dgm:prSet/>
      <dgm:spPr/>
      <dgm:t>
        <a:bodyPr/>
        <a:lstStyle/>
        <a:p>
          <a:pPr latinLnBrk="1"/>
          <a:endParaRPr lang="ko-KR" altLang="en-US"/>
        </a:p>
      </dgm:t>
    </dgm:pt>
    <dgm:pt modelId="{A29142B0-FA61-4E7C-B717-FCDA3B5A6660}" type="sibTrans" cxnId="{85EC74AA-A827-4279-9D86-3B9649D75695}">
      <dgm:prSet/>
      <dgm:spPr/>
      <dgm:t>
        <a:bodyPr/>
        <a:lstStyle/>
        <a:p>
          <a:pPr latinLnBrk="1"/>
          <a:endParaRPr lang="ko-KR" altLang="en-US"/>
        </a:p>
      </dgm:t>
    </dgm:pt>
    <dgm:pt modelId="{39C52BE9-A640-4572-86C5-DDF594D962B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A60FE42C-F461-4051-A709-3EA173C03406}" type="parTrans" cxnId="{73F87AD3-5D88-4CE7-8722-6584F1E37003}">
      <dgm:prSet/>
      <dgm:spPr/>
      <dgm:t>
        <a:bodyPr/>
        <a:lstStyle/>
        <a:p>
          <a:pPr latinLnBrk="1"/>
          <a:endParaRPr lang="ko-KR" altLang="en-US"/>
        </a:p>
      </dgm:t>
    </dgm:pt>
    <dgm:pt modelId="{5D592EA6-22C6-4953-AD9D-AEC64423FFA3}" type="sibTrans" cxnId="{73F87AD3-5D88-4CE7-8722-6584F1E37003}">
      <dgm:prSet/>
      <dgm:spPr/>
      <dgm:t>
        <a:bodyPr/>
        <a:lstStyle/>
        <a:p>
          <a:pPr latinLnBrk="1"/>
          <a:endParaRPr lang="ko-KR" altLang="en-US"/>
        </a:p>
      </dgm:t>
    </dgm:pt>
    <dgm:pt modelId="{67C7EF78-99F9-453B-92C7-94C4FE13CA34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98C9EB48-2067-4E81-8E83-CB47FF811DAC}" type="parTrans" cxnId="{7BA2AA76-4113-489B-AC4C-81EDE385F003}">
      <dgm:prSet/>
      <dgm:spPr/>
      <dgm:t>
        <a:bodyPr/>
        <a:lstStyle/>
        <a:p>
          <a:pPr latinLnBrk="1"/>
          <a:endParaRPr lang="ko-KR" altLang="en-US"/>
        </a:p>
      </dgm:t>
    </dgm:pt>
    <dgm:pt modelId="{F0B92FCD-0DE0-44A0-8E03-1A5508F57408}" type="sibTrans" cxnId="{7BA2AA76-4113-489B-AC4C-81EDE385F003}">
      <dgm:prSet/>
      <dgm:spPr/>
      <dgm:t>
        <a:bodyPr/>
        <a:lstStyle/>
        <a:p>
          <a:pPr latinLnBrk="1"/>
          <a:endParaRPr lang="ko-KR" altLang="en-US"/>
        </a:p>
      </dgm:t>
    </dgm:pt>
    <dgm:pt modelId="{7C223C53-A99B-480E-BE8E-BDCF9BDA95A7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8175E1FD-1C26-46FD-9B29-03065D1D32F8}" type="parTrans" cxnId="{75EA38BB-D325-4F4D-BFD6-362D5790E435}">
      <dgm:prSet/>
      <dgm:spPr/>
      <dgm:t>
        <a:bodyPr/>
        <a:lstStyle/>
        <a:p>
          <a:pPr latinLnBrk="1"/>
          <a:endParaRPr lang="ko-KR" altLang="en-US"/>
        </a:p>
      </dgm:t>
    </dgm:pt>
    <dgm:pt modelId="{11D4707D-0A8A-46F0-9BB1-E185F3DC8604}" type="sibTrans" cxnId="{75EA38BB-D325-4F4D-BFD6-362D5790E435}">
      <dgm:prSet/>
      <dgm:spPr/>
      <dgm:t>
        <a:bodyPr/>
        <a:lstStyle/>
        <a:p>
          <a:pPr latinLnBrk="1"/>
          <a:endParaRPr lang="ko-KR" altLang="en-US"/>
        </a:p>
      </dgm:t>
    </dgm:pt>
    <dgm:pt modelId="{0C9E6C72-722D-4722-954A-8D2D27C30161}">
      <dgm:prSet phldrT="[텍스트]"/>
      <dgm:spPr/>
      <dgm:t>
        <a:bodyPr/>
        <a:lstStyle/>
        <a:p>
          <a:pPr latinLnBrk="1"/>
          <a:endParaRPr lang="ko-KR" altLang="en-US"/>
        </a:p>
      </dgm:t>
    </dgm:pt>
    <dgm:pt modelId="{C17C8C13-9C4D-4C30-929C-F91FA875294C}" type="parTrans" cxnId="{04E354D2-5C4C-4A1D-B390-AB3CED1D61FF}">
      <dgm:prSet/>
      <dgm:spPr/>
      <dgm:t>
        <a:bodyPr/>
        <a:lstStyle/>
        <a:p>
          <a:pPr latinLnBrk="1"/>
          <a:endParaRPr lang="ko-KR" altLang="en-US"/>
        </a:p>
      </dgm:t>
    </dgm:pt>
    <dgm:pt modelId="{829A9218-8C76-4657-878C-F37894B006D5}" type="sibTrans" cxnId="{04E354D2-5C4C-4A1D-B390-AB3CED1D61FF}">
      <dgm:prSet/>
      <dgm:spPr/>
      <dgm:t>
        <a:bodyPr/>
        <a:lstStyle/>
        <a:p>
          <a:pPr latinLnBrk="1"/>
          <a:endParaRPr lang="ko-KR" altLang="en-US"/>
        </a:p>
      </dgm:t>
    </dgm:pt>
    <dgm:pt modelId="{AF030E83-79F1-41F2-92A8-EB3AD8A5126D}">
      <dgm:prSet phldrT="[텍스트]"/>
      <dgm:spPr/>
      <dgm:t>
        <a:bodyPr/>
        <a:lstStyle/>
        <a:p>
          <a:pPr latinLnBrk="1"/>
          <a:r>
            <a:rPr lang="en-US" altLang="ko-KR" b="1"/>
            <a:t>2. </a:t>
          </a:r>
          <a:r>
            <a:rPr lang="ko-KR" altLang="en-US" b="1"/>
            <a:t>사원은 개인 정보를 수정할 수 있다</a:t>
          </a:r>
          <a:r>
            <a:rPr lang="en-US" altLang="ko-KR" b="1"/>
            <a:t>.</a:t>
          </a:r>
          <a:endParaRPr lang="ko-KR" altLang="en-US" b="1"/>
        </a:p>
      </dgm:t>
    </dgm:pt>
    <dgm:pt modelId="{D573A75C-5DC6-43A4-B1B9-4D6AF1E8385D}" type="parTrans" cxnId="{1455C9B6-CE53-424E-8D4C-78272439BB96}">
      <dgm:prSet/>
      <dgm:spPr/>
      <dgm:t>
        <a:bodyPr/>
        <a:lstStyle/>
        <a:p>
          <a:pPr latinLnBrk="1"/>
          <a:endParaRPr lang="ko-KR" altLang="en-US"/>
        </a:p>
      </dgm:t>
    </dgm:pt>
    <dgm:pt modelId="{B09ABE86-16ED-4D4B-9E4C-CFB0C965ED15}" type="sibTrans" cxnId="{1455C9B6-CE53-424E-8D4C-78272439BB96}">
      <dgm:prSet/>
      <dgm:spPr/>
      <dgm:t>
        <a:bodyPr/>
        <a:lstStyle/>
        <a:p>
          <a:pPr latinLnBrk="1"/>
          <a:endParaRPr lang="ko-KR" altLang="en-US"/>
        </a:p>
      </dgm:t>
    </dgm:pt>
    <dgm:pt modelId="{E9EC34B1-282A-457F-8AA5-B16B2BFE23A4}" type="pres">
      <dgm:prSet presAssocID="{64A9D1BD-44CF-49BC-86F7-7BD9620D474B}" presName="vert0" presStyleCnt="0">
        <dgm:presLayoutVars>
          <dgm:dir/>
          <dgm:animOne val="branch"/>
          <dgm:animLvl val="lvl"/>
        </dgm:presLayoutVars>
      </dgm:prSet>
      <dgm:spPr/>
    </dgm:pt>
    <dgm:pt modelId="{DD078D15-FAFC-4488-8421-24D3FB340A18}" type="pres">
      <dgm:prSet presAssocID="{3BEC9F65-8B36-4C5A-81A8-BECBA9775F93}" presName="thickLine" presStyleLbl="alignNode1" presStyleIdx="0" presStyleCnt="1" custLinFactNeighborX="2839" custLinFactNeighborY="276"/>
      <dgm:spPr/>
    </dgm:pt>
    <dgm:pt modelId="{2A78DB5B-B480-4D7B-A42E-F1C4FA10DFB5}" type="pres">
      <dgm:prSet presAssocID="{3BEC9F65-8B36-4C5A-81A8-BECBA9775F93}" presName="horz1" presStyleCnt="0"/>
      <dgm:spPr/>
    </dgm:pt>
    <dgm:pt modelId="{B59A6649-8115-4FC3-99D7-72DE21DDF145}" type="pres">
      <dgm:prSet presAssocID="{3BEC9F65-8B36-4C5A-81A8-BECBA9775F93}" presName="tx1" presStyleLbl="revTx" presStyleIdx="0" presStyleCnt="11"/>
      <dgm:spPr/>
    </dgm:pt>
    <dgm:pt modelId="{2BD571CB-70F3-4DFB-9B9F-D9C79AA2CC70}" type="pres">
      <dgm:prSet presAssocID="{3BEC9F65-8B36-4C5A-81A8-BECBA9775F93}" presName="vert1" presStyleCnt="0"/>
      <dgm:spPr/>
    </dgm:pt>
    <dgm:pt modelId="{6B53E69C-FB51-4988-8C71-9FE388AA7499}" type="pres">
      <dgm:prSet presAssocID="{718F7B93-FB37-4F45-85F8-493ECBB89A23}" presName="vertSpace2a" presStyleCnt="0"/>
      <dgm:spPr/>
    </dgm:pt>
    <dgm:pt modelId="{A80EDB47-5988-4C06-9EBE-9038855459D2}" type="pres">
      <dgm:prSet presAssocID="{718F7B93-FB37-4F45-85F8-493ECBB89A23}" presName="horz2" presStyleCnt="0"/>
      <dgm:spPr/>
    </dgm:pt>
    <dgm:pt modelId="{072D2414-5B7E-4224-8933-E79BFC8B5E08}" type="pres">
      <dgm:prSet presAssocID="{718F7B93-FB37-4F45-85F8-493ECBB89A23}" presName="horzSpace2" presStyleCnt="0"/>
      <dgm:spPr/>
    </dgm:pt>
    <dgm:pt modelId="{0934FE57-B5C3-4FE8-AAD5-B31DD936CF2F}" type="pres">
      <dgm:prSet presAssocID="{718F7B93-FB37-4F45-85F8-493ECBB89A23}" presName="tx2" presStyleLbl="revTx" presStyleIdx="1" presStyleCnt="11"/>
      <dgm:spPr/>
    </dgm:pt>
    <dgm:pt modelId="{1B5B7A4B-1267-4B95-AB3F-9746B8D2A3A4}" type="pres">
      <dgm:prSet presAssocID="{718F7B93-FB37-4F45-85F8-493ECBB89A23}" presName="vert2" presStyleCnt="0"/>
      <dgm:spPr/>
    </dgm:pt>
    <dgm:pt modelId="{8D296DC9-3927-46E4-829A-4F3C675575CF}" type="pres">
      <dgm:prSet presAssocID="{718F7B93-FB37-4F45-85F8-493ECBB89A23}" presName="thinLine2b" presStyleLbl="callout" presStyleIdx="0" presStyleCnt="10"/>
      <dgm:spPr/>
    </dgm:pt>
    <dgm:pt modelId="{97FAE2A9-B4DC-4F04-9A67-61C2A8338B89}" type="pres">
      <dgm:prSet presAssocID="{718F7B93-FB37-4F45-85F8-493ECBB89A23}" presName="vertSpace2b" presStyleCnt="0"/>
      <dgm:spPr/>
    </dgm:pt>
    <dgm:pt modelId="{E959EF24-94C6-4632-B85C-395F29DC8C4B}" type="pres">
      <dgm:prSet presAssocID="{AF030E83-79F1-41F2-92A8-EB3AD8A5126D}" presName="horz2" presStyleCnt="0"/>
      <dgm:spPr/>
    </dgm:pt>
    <dgm:pt modelId="{F3AD1E1D-A69C-4B1F-83E6-357E2E16E369}" type="pres">
      <dgm:prSet presAssocID="{AF030E83-79F1-41F2-92A8-EB3AD8A5126D}" presName="horzSpace2" presStyleCnt="0"/>
      <dgm:spPr/>
    </dgm:pt>
    <dgm:pt modelId="{A3246BDB-CCCD-49B0-833B-1CF53EBBAAE6}" type="pres">
      <dgm:prSet presAssocID="{AF030E83-79F1-41F2-92A8-EB3AD8A5126D}" presName="tx2" presStyleLbl="revTx" presStyleIdx="2" presStyleCnt="11"/>
      <dgm:spPr/>
    </dgm:pt>
    <dgm:pt modelId="{3FFD79E4-C076-4B38-9289-0F2770FA5DC4}" type="pres">
      <dgm:prSet presAssocID="{AF030E83-79F1-41F2-92A8-EB3AD8A5126D}" presName="vert2" presStyleCnt="0"/>
      <dgm:spPr/>
    </dgm:pt>
    <dgm:pt modelId="{20D32C4B-8AD7-41BC-88C7-FD74FED93178}" type="pres">
      <dgm:prSet presAssocID="{AF030E83-79F1-41F2-92A8-EB3AD8A5126D}" presName="thinLine2b" presStyleLbl="callout" presStyleIdx="1" presStyleCnt="10"/>
      <dgm:spPr/>
    </dgm:pt>
    <dgm:pt modelId="{9EA2F8C4-5FB6-4DF8-93E3-61E42CE2E2FC}" type="pres">
      <dgm:prSet presAssocID="{AF030E83-79F1-41F2-92A8-EB3AD8A5126D}" presName="vertSpace2b" presStyleCnt="0"/>
      <dgm:spPr/>
    </dgm:pt>
    <dgm:pt modelId="{2B5CBBC0-93EB-492E-BD11-92CE8C3AEBFF}" type="pres">
      <dgm:prSet presAssocID="{6D6D8723-65D2-43FA-9272-E354D78AAEB9}" presName="horz2" presStyleCnt="0"/>
      <dgm:spPr/>
    </dgm:pt>
    <dgm:pt modelId="{4252D572-2C3D-497A-A5B1-D03BC5687415}" type="pres">
      <dgm:prSet presAssocID="{6D6D8723-65D2-43FA-9272-E354D78AAEB9}" presName="horzSpace2" presStyleCnt="0"/>
      <dgm:spPr/>
    </dgm:pt>
    <dgm:pt modelId="{FA70760F-3167-41E5-A03D-73FB1A8ABA26}" type="pres">
      <dgm:prSet presAssocID="{6D6D8723-65D2-43FA-9272-E354D78AAEB9}" presName="tx2" presStyleLbl="revTx" presStyleIdx="3" presStyleCnt="11"/>
      <dgm:spPr/>
    </dgm:pt>
    <dgm:pt modelId="{A671BD3A-8F12-41EC-B5A2-449AAC2B9DDA}" type="pres">
      <dgm:prSet presAssocID="{6D6D8723-65D2-43FA-9272-E354D78AAEB9}" presName="vert2" presStyleCnt="0"/>
      <dgm:spPr/>
    </dgm:pt>
    <dgm:pt modelId="{B1260D36-D3CB-47EC-85C1-D4F8F62512C1}" type="pres">
      <dgm:prSet presAssocID="{6D6D8723-65D2-43FA-9272-E354D78AAEB9}" presName="thinLine2b" presStyleLbl="callout" presStyleIdx="2" presStyleCnt="10"/>
      <dgm:spPr/>
    </dgm:pt>
    <dgm:pt modelId="{4101EF15-2CC6-4AB5-88E2-4E41AFA68298}" type="pres">
      <dgm:prSet presAssocID="{6D6D8723-65D2-43FA-9272-E354D78AAEB9}" presName="vertSpace2b" presStyleCnt="0"/>
      <dgm:spPr/>
    </dgm:pt>
    <dgm:pt modelId="{EF0EDF99-9FD1-4AA2-AC16-BCEB7AD0AFBF}" type="pres">
      <dgm:prSet presAssocID="{C2DF47A8-7818-4BBC-93CE-C68B0F7F2B17}" presName="horz2" presStyleCnt="0"/>
      <dgm:spPr/>
    </dgm:pt>
    <dgm:pt modelId="{6BCB2DE2-1149-412A-B3A5-62566128A7F0}" type="pres">
      <dgm:prSet presAssocID="{C2DF47A8-7818-4BBC-93CE-C68B0F7F2B17}" presName="horzSpace2" presStyleCnt="0"/>
      <dgm:spPr/>
    </dgm:pt>
    <dgm:pt modelId="{BDCF6983-042D-492E-BA41-257BC6DE0F8B}" type="pres">
      <dgm:prSet presAssocID="{C2DF47A8-7818-4BBC-93CE-C68B0F7F2B17}" presName="tx2" presStyleLbl="revTx" presStyleIdx="4" presStyleCnt="11"/>
      <dgm:spPr/>
    </dgm:pt>
    <dgm:pt modelId="{9D4206E2-9DF2-46E4-A9FD-D7C9E931F4C4}" type="pres">
      <dgm:prSet presAssocID="{C2DF47A8-7818-4BBC-93CE-C68B0F7F2B17}" presName="vert2" presStyleCnt="0"/>
      <dgm:spPr/>
    </dgm:pt>
    <dgm:pt modelId="{6F33F90C-86E2-47B8-AEA3-F5381511BEBC}" type="pres">
      <dgm:prSet presAssocID="{C2DF47A8-7818-4BBC-93CE-C68B0F7F2B17}" presName="thinLine2b" presStyleLbl="callout" presStyleIdx="3" presStyleCnt="10"/>
      <dgm:spPr/>
    </dgm:pt>
    <dgm:pt modelId="{BF90F20E-6403-4C5D-A161-7090B3C3AE62}" type="pres">
      <dgm:prSet presAssocID="{C2DF47A8-7818-4BBC-93CE-C68B0F7F2B17}" presName="vertSpace2b" presStyleCnt="0"/>
      <dgm:spPr/>
    </dgm:pt>
    <dgm:pt modelId="{B9F3688F-2C3A-4F3F-B50B-EC763B780013}" type="pres">
      <dgm:prSet presAssocID="{39C52BE9-A640-4572-86C5-DDF594D962B1}" presName="horz2" presStyleCnt="0"/>
      <dgm:spPr/>
    </dgm:pt>
    <dgm:pt modelId="{B874BF29-D4BC-48EA-A07B-BD34802415A3}" type="pres">
      <dgm:prSet presAssocID="{39C52BE9-A640-4572-86C5-DDF594D962B1}" presName="horzSpace2" presStyleCnt="0"/>
      <dgm:spPr/>
    </dgm:pt>
    <dgm:pt modelId="{98E6CCA0-6221-49CB-8328-6DEC94DE2003}" type="pres">
      <dgm:prSet presAssocID="{39C52BE9-A640-4572-86C5-DDF594D962B1}" presName="tx2" presStyleLbl="revTx" presStyleIdx="5" presStyleCnt="11"/>
      <dgm:spPr/>
    </dgm:pt>
    <dgm:pt modelId="{2393CD06-E3DC-4CFA-980E-01DA4D63FE23}" type="pres">
      <dgm:prSet presAssocID="{39C52BE9-A640-4572-86C5-DDF594D962B1}" presName="vert2" presStyleCnt="0"/>
      <dgm:spPr/>
    </dgm:pt>
    <dgm:pt modelId="{C0FD5A42-6B01-48EC-A547-DB95017B3FF6}" type="pres">
      <dgm:prSet presAssocID="{39C52BE9-A640-4572-86C5-DDF594D962B1}" presName="thinLine2b" presStyleLbl="callout" presStyleIdx="4" presStyleCnt="10"/>
      <dgm:spPr/>
    </dgm:pt>
    <dgm:pt modelId="{870CE340-FA9D-412C-BB2F-D8BBC9505297}" type="pres">
      <dgm:prSet presAssocID="{39C52BE9-A640-4572-86C5-DDF594D962B1}" presName="vertSpace2b" presStyleCnt="0"/>
      <dgm:spPr/>
    </dgm:pt>
    <dgm:pt modelId="{BFD6C854-083F-4BFE-8735-DC9BF5EB60F1}" type="pres">
      <dgm:prSet presAssocID="{67C7EF78-99F9-453B-92C7-94C4FE13CA34}" presName="horz2" presStyleCnt="0"/>
      <dgm:spPr/>
    </dgm:pt>
    <dgm:pt modelId="{F53D6234-7F3D-4BCF-9566-E44F32A7EE9F}" type="pres">
      <dgm:prSet presAssocID="{67C7EF78-99F9-453B-92C7-94C4FE13CA34}" presName="horzSpace2" presStyleCnt="0"/>
      <dgm:spPr/>
    </dgm:pt>
    <dgm:pt modelId="{08B1A74A-A5C2-450B-9DE1-CFCCC3C26C6A}" type="pres">
      <dgm:prSet presAssocID="{67C7EF78-99F9-453B-92C7-94C4FE13CA34}" presName="tx2" presStyleLbl="revTx" presStyleIdx="6" presStyleCnt="11"/>
      <dgm:spPr/>
    </dgm:pt>
    <dgm:pt modelId="{9AADD856-A20C-4EB2-9CA3-E32359F58BC6}" type="pres">
      <dgm:prSet presAssocID="{67C7EF78-99F9-453B-92C7-94C4FE13CA34}" presName="vert2" presStyleCnt="0"/>
      <dgm:spPr/>
    </dgm:pt>
    <dgm:pt modelId="{AA42BE53-F348-44F4-8B7A-896CD9CB2912}" type="pres">
      <dgm:prSet presAssocID="{67C7EF78-99F9-453B-92C7-94C4FE13CA34}" presName="thinLine2b" presStyleLbl="callout" presStyleIdx="5" presStyleCnt="10"/>
      <dgm:spPr/>
    </dgm:pt>
    <dgm:pt modelId="{3AE7526A-5A43-4B92-9222-5C5235155185}" type="pres">
      <dgm:prSet presAssocID="{67C7EF78-99F9-453B-92C7-94C4FE13CA34}" presName="vertSpace2b" presStyleCnt="0"/>
      <dgm:spPr/>
    </dgm:pt>
    <dgm:pt modelId="{BE794155-2718-433A-8730-CC30B35902CB}" type="pres">
      <dgm:prSet presAssocID="{7C223C53-A99B-480E-BE8E-BDCF9BDA95A7}" presName="horz2" presStyleCnt="0"/>
      <dgm:spPr/>
    </dgm:pt>
    <dgm:pt modelId="{F4BD0CB3-A18A-4151-894A-D7C02B97ACB0}" type="pres">
      <dgm:prSet presAssocID="{7C223C53-A99B-480E-BE8E-BDCF9BDA95A7}" presName="horzSpace2" presStyleCnt="0"/>
      <dgm:spPr/>
    </dgm:pt>
    <dgm:pt modelId="{7D5CF52B-2C6E-4452-8FF8-BE77C4C4DF20}" type="pres">
      <dgm:prSet presAssocID="{7C223C53-A99B-480E-BE8E-BDCF9BDA95A7}" presName="tx2" presStyleLbl="revTx" presStyleIdx="7" presStyleCnt="11"/>
      <dgm:spPr/>
    </dgm:pt>
    <dgm:pt modelId="{5766586F-11FA-40DD-B0B2-C808C917BDC8}" type="pres">
      <dgm:prSet presAssocID="{7C223C53-A99B-480E-BE8E-BDCF9BDA95A7}" presName="vert2" presStyleCnt="0"/>
      <dgm:spPr/>
    </dgm:pt>
    <dgm:pt modelId="{6529CC88-F3A5-4211-9557-4B4D5C901F75}" type="pres">
      <dgm:prSet presAssocID="{7C223C53-A99B-480E-BE8E-BDCF9BDA95A7}" presName="thinLine2b" presStyleLbl="callout" presStyleIdx="6" presStyleCnt="10"/>
      <dgm:spPr/>
    </dgm:pt>
    <dgm:pt modelId="{1C16C7BF-56E1-49D3-9BE7-1AEB48DA3805}" type="pres">
      <dgm:prSet presAssocID="{7C223C53-A99B-480E-BE8E-BDCF9BDA95A7}" presName="vertSpace2b" presStyleCnt="0"/>
      <dgm:spPr/>
    </dgm:pt>
    <dgm:pt modelId="{608064F0-BEF8-4854-9490-9B66C7125211}" type="pres">
      <dgm:prSet presAssocID="{0C9E6C72-722D-4722-954A-8D2D27C30161}" presName="horz2" presStyleCnt="0"/>
      <dgm:spPr/>
    </dgm:pt>
    <dgm:pt modelId="{49832DF8-5676-4EC5-ADA8-CED9F03E0834}" type="pres">
      <dgm:prSet presAssocID="{0C9E6C72-722D-4722-954A-8D2D27C30161}" presName="horzSpace2" presStyleCnt="0"/>
      <dgm:spPr/>
    </dgm:pt>
    <dgm:pt modelId="{DE048959-D9F7-4509-888E-7225B86DEC91}" type="pres">
      <dgm:prSet presAssocID="{0C9E6C72-722D-4722-954A-8D2D27C30161}" presName="tx2" presStyleLbl="revTx" presStyleIdx="8" presStyleCnt="11"/>
      <dgm:spPr/>
    </dgm:pt>
    <dgm:pt modelId="{749423DA-BD96-403E-A848-AF674DE2F5A3}" type="pres">
      <dgm:prSet presAssocID="{0C9E6C72-722D-4722-954A-8D2D27C30161}" presName="vert2" presStyleCnt="0"/>
      <dgm:spPr/>
    </dgm:pt>
    <dgm:pt modelId="{4BF633C3-DDDA-471E-990D-0EA60F18F918}" type="pres">
      <dgm:prSet presAssocID="{0C9E6C72-722D-4722-954A-8D2D27C30161}" presName="thinLine2b" presStyleLbl="callout" presStyleIdx="7" presStyleCnt="10"/>
      <dgm:spPr/>
    </dgm:pt>
    <dgm:pt modelId="{B77038E1-A550-4EA0-9FDB-B9E2345705B4}" type="pres">
      <dgm:prSet presAssocID="{0C9E6C72-722D-4722-954A-8D2D27C30161}" presName="vertSpace2b" presStyleCnt="0"/>
      <dgm:spPr/>
    </dgm:pt>
    <dgm:pt modelId="{11C29DBF-1C12-4F16-B52B-5DDBA11FDA3B}" type="pres">
      <dgm:prSet presAssocID="{95563B92-CEEF-45E7-AAF5-B90ED130EC9C}" presName="horz2" presStyleCnt="0"/>
      <dgm:spPr/>
    </dgm:pt>
    <dgm:pt modelId="{1B6ECD3E-8044-453D-B436-04AD883210DD}" type="pres">
      <dgm:prSet presAssocID="{95563B92-CEEF-45E7-AAF5-B90ED130EC9C}" presName="horzSpace2" presStyleCnt="0"/>
      <dgm:spPr/>
    </dgm:pt>
    <dgm:pt modelId="{C0DD3E6E-8639-4565-B939-8DC1CA9ED7FE}" type="pres">
      <dgm:prSet presAssocID="{95563B92-CEEF-45E7-AAF5-B90ED130EC9C}" presName="tx2" presStyleLbl="revTx" presStyleIdx="9" presStyleCnt="11"/>
      <dgm:spPr/>
    </dgm:pt>
    <dgm:pt modelId="{091E55DC-CEEE-4F6D-ABC5-44A0F21336E8}" type="pres">
      <dgm:prSet presAssocID="{95563B92-CEEF-45E7-AAF5-B90ED130EC9C}" presName="vert2" presStyleCnt="0"/>
      <dgm:spPr/>
    </dgm:pt>
    <dgm:pt modelId="{2F955481-DB4B-4661-950C-AFA6B98EE1A6}" type="pres">
      <dgm:prSet presAssocID="{95563B92-CEEF-45E7-AAF5-B90ED130EC9C}" presName="thinLine2b" presStyleLbl="callout" presStyleIdx="8" presStyleCnt="10"/>
      <dgm:spPr/>
    </dgm:pt>
    <dgm:pt modelId="{529D0595-CCA9-481C-884B-8E84DE90BC0C}" type="pres">
      <dgm:prSet presAssocID="{95563B92-CEEF-45E7-AAF5-B90ED130EC9C}" presName="vertSpace2b" presStyleCnt="0"/>
      <dgm:spPr/>
    </dgm:pt>
    <dgm:pt modelId="{066CD306-7738-40C6-9251-87F382404CA2}" type="pres">
      <dgm:prSet presAssocID="{9991C045-3A79-40FF-9350-3BFA70A8DF68}" presName="horz2" presStyleCnt="0"/>
      <dgm:spPr/>
    </dgm:pt>
    <dgm:pt modelId="{E4C11CE0-13D1-4D37-9735-C15ECDD6B8FD}" type="pres">
      <dgm:prSet presAssocID="{9991C045-3A79-40FF-9350-3BFA70A8DF68}" presName="horzSpace2" presStyleCnt="0"/>
      <dgm:spPr/>
    </dgm:pt>
    <dgm:pt modelId="{FA12D87D-FB58-4E62-BB08-0D0B7D8A7B14}" type="pres">
      <dgm:prSet presAssocID="{9991C045-3A79-40FF-9350-3BFA70A8DF68}" presName="tx2" presStyleLbl="revTx" presStyleIdx="10" presStyleCnt="11"/>
      <dgm:spPr/>
    </dgm:pt>
    <dgm:pt modelId="{1D3286AE-9E95-4C78-862F-C370940D3489}" type="pres">
      <dgm:prSet presAssocID="{9991C045-3A79-40FF-9350-3BFA70A8DF68}" presName="vert2" presStyleCnt="0"/>
      <dgm:spPr/>
    </dgm:pt>
    <dgm:pt modelId="{02005C16-E4C6-49CC-9967-F0F49E988228}" type="pres">
      <dgm:prSet presAssocID="{9991C045-3A79-40FF-9350-3BFA70A8DF68}" presName="thinLine2b" presStyleLbl="callout" presStyleIdx="9" presStyleCnt="10"/>
      <dgm:spPr/>
    </dgm:pt>
    <dgm:pt modelId="{445E5D1F-50D8-4186-9274-60C0FABABFEA}" type="pres">
      <dgm:prSet presAssocID="{9991C045-3A79-40FF-9350-3BFA70A8DF68}" presName="vertSpace2b" presStyleCnt="0"/>
      <dgm:spPr/>
    </dgm:pt>
  </dgm:ptLst>
  <dgm:cxnLst>
    <dgm:cxn modelId="{F07C8201-E65B-4260-B71C-8AD45449A4FA}" type="presOf" srcId="{9991C045-3A79-40FF-9350-3BFA70A8DF68}" destId="{FA12D87D-FB58-4E62-BB08-0D0B7D8A7B14}" srcOrd="0" destOrd="0" presId="urn:microsoft.com/office/officeart/2008/layout/LinedList"/>
    <dgm:cxn modelId="{EB890D07-CC1A-4DD8-8B79-BD96CE58C8D1}" type="presOf" srcId="{39C52BE9-A640-4572-86C5-DDF594D962B1}" destId="{98E6CCA0-6221-49CB-8328-6DEC94DE2003}" srcOrd="0" destOrd="0" presId="urn:microsoft.com/office/officeart/2008/layout/LinedList"/>
    <dgm:cxn modelId="{C21AE80C-2A18-4FDC-8ABA-532BA1999850}" type="presOf" srcId="{95563B92-CEEF-45E7-AAF5-B90ED130EC9C}" destId="{C0DD3E6E-8639-4565-B939-8DC1CA9ED7FE}" srcOrd="0" destOrd="0" presId="urn:microsoft.com/office/officeart/2008/layout/LinedList"/>
    <dgm:cxn modelId="{00BBF50C-0C6B-47BD-8A6B-6B34B94BB113}" type="presOf" srcId="{718F7B93-FB37-4F45-85F8-493ECBB89A23}" destId="{0934FE57-B5C3-4FE8-AAD5-B31DD936CF2F}" srcOrd="0" destOrd="0" presId="urn:microsoft.com/office/officeart/2008/layout/LinedList"/>
    <dgm:cxn modelId="{17A81430-12F0-4C31-8077-3A9507E8364C}" type="presOf" srcId="{3BEC9F65-8B36-4C5A-81A8-BECBA9775F93}" destId="{B59A6649-8115-4FC3-99D7-72DE21DDF145}" srcOrd="0" destOrd="0" presId="urn:microsoft.com/office/officeart/2008/layout/LinedList"/>
    <dgm:cxn modelId="{7E6F6E3C-DC19-4904-969E-B7CC3F409C4E}" srcId="{3BEC9F65-8B36-4C5A-81A8-BECBA9775F93}" destId="{95563B92-CEEF-45E7-AAF5-B90ED130EC9C}" srcOrd="8" destOrd="0" parTransId="{BE51DB0F-DF87-4293-865B-D080C996A3CA}" sibTransId="{4744262B-4990-42AF-8549-82BCFE8005A5}"/>
    <dgm:cxn modelId="{8CC8F175-58C2-43B9-99CE-C1393C9543C9}" type="presOf" srcId="{C2DF47A8-7818-4BBC-93CE-C68B0F7F2B17}" destId="{BDCF6983-042D-492E-BA41-257BC6DE0F8B}" srcOrd="0" destOrd="0" presId="urn:microsoft.com/office/officeart/2008/layout/LinedList"/>
    <dgm:cxn modelId="{7BA2AA76-4113-489B-AC4C-81EDE385F003}" srcId="{3BEC9F65-8B36-4C5A-81A8-BECBA9775F93}" destId="{67C7EF78-99F9-453B-92C7-94C4FE13CA34}" srcOrd="5" destOrd="0" parTransId="{98C9EB48-2067-4E81-8E83-CB47FF811DAC}" sibTransId="{F0B92FCD-0DE0-44A0-8E03-1A5508F57408}"/>
    <dgm:cxn modelId="{B04F7258-2D7C-4953-B53D-513C713D8616}" type="presOf" srcId="{64A9D1BD-44CF-49BC-86F7-7BD9620D474B}" destId="{E9EC34B1-282A-457F-8AA5-B16B2BFE23A4}" srcOrd="0" destOrd="0" presId="urn:microsoft.com/office/officeart/2008/layout/LinedList"/>
    <dgm:cxn modelId="{160AD28C-286A-4778-8509-8C775363E679}" type="presOf" srcId="{0C9E6C72-722D-4722-954A-8D2D27C30161}" destId="{DE048959-D9F7-4509-888E-7225B86DEC91}" srcOrd="0" destOrd="0" presId="urn:microsoft.com/office/officeart/2008/layout/LinedList"/>
    <dgm:cxn modelId="{44E00C98-6180-4E09-87EF-E768A80CABEC}" type="presOf" srcId="{67C7EF78-99F9-453B-92C7-94C4FE13CA34}" destId="{08B1A74A-A5C2-450B-9DE1-CFCCC3C26C6A}" srcOrd="0" destOrd="0" presId="urn:microsoft.com/office/officeart/2008/layout/LinedList"/>
    <dgm:cxn modelId="{D98FE799-CF11-4007-9834-C050A39FC7BD}" srcId="{3BEC9F65-8B36-4C5A-81A8-BECBA9775F93}" destId="{6D6D8723-65D2-43FA-9272-E354D78AAEB9}" srcOrd="2" destOrd="0" parTransId="{0B09633E-F0A3-4E8C-B539-10992119A97E}" sibTransId="{3B11F2FC-07C9-4ECD-BB72-882153671F19}"/>
    <dgm:cxn modelId="{85EC74AA-A827-4279-9D86-3B9649D75695}" srcId="{3BEC9F65-8B36-4C5A-81A8-BECBA9775F93}" destId="{C2DF47A8-7818-4BBC-93CE-C68B0F7F2B17}" srcOrd="3" destOrd="0" parTransId="{9842A9FA-B057-44AD-955D-92A92C1A1D2E}" sibTransId="{A29142B0-FA61-4E7C-B717-FCDA3B5A6660}"/>
    <dgm:cxn modelId="{F18256AE-D5C5-45AE-A843-C46014646ECE}" type="presOf" srcId="{6D6D8723-65D2-43FA-9272-E354D78AAEB9}" destId="{FA70760F-3167-41E5-A03D-73FB1A8ABA26}" srcOrd="0" destOrd="0" presId="urn:microsoft.com/office/officeart/2008/layout/LinedList"/>
    <dgm:cxn modelId="{1455C9B6-CE53-424E-8D4C-78272439BB96}" srcId="{3BEC9F65-8B36-4C5A-81A8-BECBA9775F93}" destId="{AF030E83-79F1-41F2-92A8-EB3AD8A5126D}" srcOrd="1" destOrd="0" parTransId="{D573A75C-5DC6-43A4-B1B9-4D6AF1E8385D}" sibTransId="{B09ABE86-16ED-4D4B-9E4C-CFB0C965ED15}"/>
    <dgm:cxn modelId="{75EA38BB-D325-4F4D-BFD6-362D5790E435}" srcId="{3BEC9F65-8B36-4C5A-81A8-BECBA9775F93}" destId="{7C223C53-A99B-480E-BE8E-BDCF9BDA95A7}" srcOrd="6" destOrd="0" parTransId="{8175E1FD-1C26-46FD-9B29-03065D1D32F8}" sibTransId="{11D4707D-0A8A-46F0-9BB1-E185F3DC8604}"/>
    <dgm:cxn modelId="{D0D38AC9-E62D-4C3F-8D68-4935AB58795A}" type="presOf" srcId="{7C223C53-A99B-480E-BE8E-BDCF9BDA95A7}" destId="{7D5CF52B-2C6E-4452-8FF8-BE77C4C4DF20}" srcOrd="0" destOrd="0" presId="urn:microsoft.com/office/officeart/2008/layout/LinedList"/>
    <dgm:cxn modelId="{04E354D2-5C4C-4A1D-B390-AB3CED1D61FF}" srcId="{3BEC9F65-8B36-4C5A-81A8-BECBA9775F93}" destId="{0C9E6C72-722D-4722-954A-8D2D27C30161}" srcOrd="7" destOrd="0" parTransId="{C17C8C13-9C4D-4C30-929C-F91FA875294C}" sibTransId="{829A9218-8C76-4657-878C-F37894B006D5}"/>
    <dgm:cxn modelId="{73F87AD3-5D88-4CE7-8722-6584F1E37003}" srcId="{3BEC9F65-8B36-4C5A-81A8-BECBA9775F93}" destId="{39C52BE9-A640-4572-86C5-DDF594D962B1}" srcOrd="4" destOrd="0" parTransId="{A60FE42C-F461-4051-A709-3EA173C03406}" sibTransId="{5D592EA6-22C6-4953-AD9D-AEC64423FFA3}"/>
    <dgm:cxn modelId="{DB4A4ADD-D36A-4B40-A1C3-9D41791FF6AC}" srcId="{64A9D1BD-44CF-49BC-86F7-7BD9620D474B}" destId="{3BEC9F65-8B36-4C5A-81A8-BECBA9775F93}" srcOrd="0" destOrd="0" parTransId="{DE584807-E004-4095-91DA-CBF5ECF68ADA}" sibTransId="{32F67EB5-F174-41AC-9C4E-B220CB45DD89}"/>
    <dgm:cxn modelId="{26F8B3E2-3FC3-4ACF-951E-E59AACE8DEC8}" type="presOf" srcId="{AF030E83-79F1-41F2-92A8-EB3AD8A5126D}" destId="{A3246BDB-CCCD-49B0-833B-1CF53EBBAAE6}" srcOrd="0" destOrd="0" presId="urn:microsoft.com/office/officeart/2008/layout/LinedList"/>
    <dgm:cxn modelId="{2E3E14EA-E1D8-4237-AD54-F43D9CCDB3DB}" srcId="{3BEC9F65-8B36-4C5A-81A8-BECBA9775F93}" destId="{9991C045-3A79-40FF-9350-3BFA70A8DF68}" srcOrd="9" destOrd="0" parTransId="{F7240006-8649-4146-88E9-1BDAF0070847}" sibTransId="{E0A7C6ED-FAE2-4D50-BAE7-A73088345559}"/>
    <dgm:cxn modelId="{163019F7-B319-4833-A425-690C1A58C495}" srcId="{3BEC9F65-8B36-4C5A-81A8-BECBA9775F93}" destId="{718F7B93-FB37-4F45-85F8-493ECBB89A23}" srcOrd="0" destOrd="0" parTransId="{C930CD28-1D46-4B88-AD75-CB4EA24C18C7}" sibTransId="{CE6D695E-3410-4188-86A7-30F2D5F47484}"/>
    <dgm:cxn modelId="{81ABC889-992C-46F6-B56D-36C840D7F817}" type="presParOf" srcId="{E9EC34B1-282A-457F-8AA5-B16B2BFE23A4}" destId="{DD078D15-FAFC-4488-8421-24D3FB340A18}" srcOrd="0" destOrd="0" presId="urn:microsoft.com/office/officeart/2008/layout/LinedList"/>
    <dgm:cxn modelId="{9D7048EF-0437-455B-8A26-DB65A7F7873C}" type="presParOf" srcId="{E9EC34B1-282A-457F-8AA5-B16B2BFE23A4}" destId="{2A78DB5B-B480-4D7B-A42E-F1C4FA10DFB5}" srcOrd="1" destOrd="0" presId="urn:microsoft.com/office/officeart/2008/layout/LinedList"/>
    <dgm:cxn modelId="{A943AA95-80CE-496D-97B5-4B1F9C0E11B3}" type="presParOf" srcId="{2A78DB5B-B480-4D7B-A42E-F1C4FA10DFB5}" destId="{B59A6649-8115-4FC3-99D7-72DE21DDF145}" srcOrd="0" destOrd="0" presId="urn:microsoft.com/office/officeart/2008/layout/LinedList"/>
    <dgm:cxn modelId="{E523F31B-09B5-421E-A745-87B15EC96205}" type="presParOf" srcId="{2A78DB5B-B480-4D7B-A42E-F1C4FA10DFB5}" destId="{2BD571CB-70F3-4DFB-9B9F-D9C79AA2CC70}" srcOrd="1" destOrd="0" presId="urn:microsoft.com/office/officeart/2008/layout/LinedList"/>
    <dgm:cxn modelId="{4DB2DAA4-BF36-4688-80F6-445A90E205C7}" type="presParOf" srcId="{2BD571CB-70F3-4DFB-9B9F-D9C79AA2CC70}" destId="{6B53E69C-FB51-4988-8C71-9FE388AA7499}" srcOrd="0" destOrd="0" presId="urn:microsoft.com/office/officeart/2008/layout/LinedList"/>
    <dgm:cxn modelId="{E500277D-4B79-4346-BA42-1A7BDF7AD61F}" type="presParOf" srcId="{2BD571CB-70F3-4DFB-9B9F-D9C79AA2CC70}" destId="{A80EDB47-5988-4C06-9EBE-9038855459D2}" srcOrd="1" destOrd="0" presId="urn:microsoft.com/office/officeart/2008/layout/LinedList"/>
    <dgm:cxn modelId="{B5D616ED-3286-4A02-BBC9-F99AF63FD3DD}" type="presParOf" srcId="{A80EDB47-5988-4C06-9EBE-9038855459D2}" destId="{072D2414-5B7E-4224-8933-E79BFC8B5E08}" srcOrd="0" destOrd="0" presId="urn:microsoft.com/office/officeart/2008/layout/LinedList"/>
    <dgm:cxn modelId="{3975FA2B-A166-4ECB-8FDD-24E9053A25DE}" type="presParOf" srcId="{A80EDB47-5988-4C06-9EBE-9038855459D2}" destId="{0934FE57-B5C3-4FE8-AAD5-B31DD936CF2F}" srcOrd="1" destOrd="0" presId="urn:microsoft.com/office/officeart/2008/layout/LinedList"/>
    <dgm:cxn modelId="{3413EA3F-87E6-43B6-BD55-30EC79D77C59}" type="presParOf" srcId="{A80EDB47-5988-4C06-9EBE-9038855459D2}" destId="{1B5B7A4B-1267-4B95-AB3F-9746B8D2A3A4}" srcOrd="2" destOrd="0" presId="urn:microsoft.com/office/officeart/2008/layout/LinedList"/>
    <dgm:cxn modelId="{6482D51C-7DF1-4605-9A9A-72CB21D52DFD}" type="presParOf" srcId="{2BD571CB-70F3-4DFB-9B9F-D9C79AA2CC70}" destId="{8D296DC9-3927-46E4-829A-4F3C675575CF}" srcOrd="2" destOrd="0" presId="urn:microsoft.com/office/officeart/2008/layout/LinedList"/>
    <dgm:cxn modelId="{321F9F3F-C368-4594-96FB-B9103B320FB1}" type="presParOf" srcId="{2BD571CB-70F3-4DFB-9B9F-D9C79AA2CC70}" destId="{97FAE2A9-B4DC-4F04-9A67-61C2A8338B89}" srcOrd="3" destOrd="0" presId="urn:microsoft.com/office/officeart/2008/layout/LinedList"/>
    <dgm:cxn modelId="{B657BC6D-1CD6-412A-B178-D411B1C18D58}" type="presParOf" srcId="{2BD571CB-70F3-4DFB-9B9F-D9C79AA2CC70}" destId="{E959EF24-94C6-4632-B85C-395F29DC8C4B}" srcOrd="4" destOrd="0" presId="urn:microsoft.com/office/officeart/2008/layout/LinedList"/>
    <dgm:cxn modelId="{84204F00-58ED-4932-AD47-E3152197B049}" type="presParOf" srcId="{E959EF24-94C6-4632-B85C-395F29DC8C4B}" destId="{F3AD1E1D-A69C-4B1F-83E6-357E2E16E369}" srcOrd="0" destOrd="0" presId="urn:microsoft.com/office/officeart/2008/layout/LinedList"/>
    <dgm:cxn modelId="{27925043-814A-4567-AE32-E5DB890989E6}" type="presParOf" srcId="{E959EF24-94C6-4632-B85C-395F29DC8C4B}" destId="{A3246BDB-CCCD-49B0-833B-1CF53EBBAAE6}" srcOrd="1" destOrd="0" presId="urn:microsoft.com/office/officeart/2008/layout/LinedList"/>
    <dgm:cxn modelId="{1FB39261-6253-459C-BAA3-54602F05871D}" type="presParOf" srcId="{E959EF24-94C6-4632-B85C-395F29DC8C4B}" destId="{3FFD79E4-C076-4B38-9289-0F2770FA5DC4}" srcOrd="2" destOrd="0" presId="urn:microsoft.com/office/officeart/2008/layout/LinedList"/>
    <dgm:cxn modelId="{F406C6E8-CE81-4DA8-8164-909921DCFC61}" type="presParOf" srcId="{2BD571CB-70F3-4DFB-9B9F-D9C79AA2CC70}" destId="{20D32C4B-8AD7-41BC-88C7-FD74FED93178}" srcOrd="5" destOrd="0" presId="urn:microsoft.com/office/officeart/2008/layout/LinedList"/>
    <dgm:cxn modelId="{693FEAF8-B5C0-4DBF-9478-AE6049CD32F1}" type="presParOf" srcId="{2BD571CB-70F3-4DFB-9B9F-D9C79AA2CC70}" destId="{9EA2F8C4-5FB6-4DF8-93E3-61E42CE2E2FC}" srcOrd="6" destOrd="0" presId="urn:microsoft.com/office/officeart/2008/layout/LinedList"/>
    <dgm:cxn modelId="{DA929720-9479-44E6-9C5F-11FA4F832C3F}" type="presParOf" srcId="{2BD571CB-70F3-4DFB-9B9F-D9C79AA2CC70}" destId="{2B5CBBC0-93EB-492E-BD11-92CE8C3AEBFF}" srcOrd="7" destOrd="0" presId="urn:microsoft.com/office/officeart/2008/layout/LinedList"/>
    <dgm:cxn modelId="{AE09702B-0C7A-4CB5-86AB-736050939492}" type="presParOf" srcId="{2B5CBBC0-93EB-492E-BD11-92CE8C3AEBFF}" destId="{4252D572-2C3D-497A-A5B1-D03BC5687415}" srcOrd="0" destOrd="0" presId="urn:microsoft.com/office/officeart/2008/layout/LinedList"/>
    <dgm:cxn modelId="{44C6401B-751C-40ED-A6DD-2F6F32292844}" type="presParOf" srcId="{2B5CBBC0-93EB-492E-BD11-92CE8C3AEBFF}" destId="{FA70760F-3167-41E5-A03D-73FB1A8ABA26}" srcOrd="1" destOrd="0" presId="urn:microsoft.com/office/officeart/2008/layout/LinedList"/>
    <dgm:cxn modelId="{1BD544D1-D1EE-44C8-B268-CA1779A4A735}" type="presParOf" srcId="{2B5CBBC0-93EB-492E-BD11-92CE8C3AEBFF}" destId="{A671BD3A-8F12-41EC-B5A2-449AAC2B9DDA}" srcOrd="2" destOrd="0" presId="urn:microsoft.com/office/officeart/2008/layout/LinedList"/>
    <dgm:cxn modelId="{E2C0AC0F-89AE-438A-824F-CA7E610F534D}" type="presParOf" srcId="{2BD571CB-70F3-4DFB-9B9F-D9C79AA2CC70}" destId="{B1260D36-D3CB-47EC-85C1-D4F8F62512C1}" srcOrd="8" destOrd="0" presId="urn:microsoft.com/office/officeart/2008/layout/LinedList"/>
    <dgm:cxn modelId="{54DDD7CA-DCB6-4870-9D76-25C07B696164}" type="presParOf" srcId="{2BD571CB-70F3-4DFB-9B9F-D9C79AA2CC70}" destId="{4101EF15-2CC6-4AB5-88E2-4E41AFA68298}" srcOrd="9" destOrd="0" presId="urn:microsoft.com/office/officeart/2008/layout/LinedList"/>
    <dgm:cxn modelId="{5373CEAD-396B-4DE3-BA61-125ABC39837B}" type="presParOf" srcId="{2BD571CB-70F3-4DFB-9B9F-D9C79AA2CC70}" destId="{EF0EDF99-9FD1-4AA2-AC16-BCEB7AD0AFBF}" srcOrd="10" destOrd="0" presId="urn:microsoft.com/office/officeart/2008/layout/LinedList"/>
    <dgm:cxn modelId="{B46574AC-CB46-4CD5-8CDB-8397646E9E1F}" type="presParOf" srcId="{EF0EDF99-9FD1-4AA2-AC16-BCEB7AD0AFBF}" destId="{6BCB2DE2-1149-412A-B3A5-62566128A7F0}" srcOrd="0" destOrd="0" presId="urn:microsoft.com/office/officeart/2008/layout/LinedList"/>
    <dgm:cxn modelId="{8532C0B8-EAA5-4D6D-B5A2-A2D3FF9DCE36}" type="presParOf" srcId="{EF0EDF99-9FD1-4AA2-AC16-BCEB7AD0AFBF}" destId="{BDCF6983-042D-492E-BA41-257BC6DE0F8B}" srcOrd="1" destOrd="0" presId="urn:microsoft.com/office/officeart/2008/layout/LinedList"/>
    <dgm:cxn modelId="{C7483CC2-90EA-450D-89D2-B9285FA9464E}" type="presParOf" srcId="{EF0EDF99-9FD1-4AA2-AC16-BCEB7AD0AFBF}" destId="{9D4206E2-9DF2-46E4-A9FD-D7C9E931F4C4}" srcOrd="2" destOrd="0" presId="urn:microsoft.com/office/officeart/2008/layout/LinedList"/>
    <dgm:cxn modelId="{0687BF5E-E76B-4868-9896-11BB77D5455D}" type="presParOf" srcId="{2BD571CB-70F3-4DFB-9B9F-D9C79AA2CC70}" destId="{6F33F90C-86E2-47B8-AEA3-F5381511BEBC}" srcOrd="11" destOrd="0" presId="urn:microsoft.com/office/officeart/2008/layout/LinedList"/>
    <dgm:cxn modelId="{1D5EBE66-72B1-4C7A-AAC9-801BE1EAACC0}" type="presParOf" srcId="{2BD571CB-70F3-4DFB-9B9F-D9C79AA2CC70}" destId="{BF90F20E-6403-4C5D-A161-7090B3C3AE62}" srcOrd="12" destOrd="0" presId="urn:microsoft.com/office/officeart/2008/layout/LinedList"/>
    <dgm:cxn modelId="{F6609E95-9FA3-4F2F-BA75-39D6C7A7F1D2}" type="presParOf" srcId="{2BD571CB-70F3-4DFB-9B9F-D9C79AA2CC70}" destId="{B9F3688F-2C3A-4F3F-B50B-EC763B780013}" srcOrd="13" destOrd="0" presId="urn:microsoft.com/office/officeart/2008/layout/LinedList"/>
    <dgm:cxn modelId="{9CC1F4AE-9085-4841-8BDB-0E9BDFC49FC6}" type="presParOf" srcId="{B9F3688F-2C3A-4F3F-B50B-EC763B780013}" destId="{B874BF29-D4BC-48EA-A07B-BD34802415A3}" srcOrd="0" destOrd="0" presId="urn:microsoft.com/office/officeart/2008/layout/LinedList"/>
    <dgm:cxn modelId="{FF76A959-7481-4A35-967C-2980DABFD45B}" type="presParOf" srcId="{B9F3688F-2C3A-4F3F-B50B-EC763B780013}" destId="{98E6CCA0-6221-49CB-8328-6DEC94DE2003}" srcOrd="1" destOrd="0" presId="urn:microsoft.com/office/officeart/2008/layout/LinedList"/>
    <dgm:cxn modelId="{81C79261-1A89-4D45-AAB6-0C420E28A514}" type="presParOf" srcId="{B9F3688F-2C3A-4F3F-B50B-EC763B780013}" destId="{2393CD06-E3DC-4CFA-980E-01DA4D63FE23}" srcOrd="2" destOrd="0" presId="urn:microsoft.com/office/officeart/2008/layout/LinedList"/>
    <dgm:cxn modelId="{A954D15F-CD74-4ADF-98ED-2543BC3F5D6C}" type="presParOf" srcId="{2BD571CB-70F3-4DFB-9B9F-D9C79AA2CC70}" destId="{C0FD5A42-6B01-48EC-A547-DB95017B3FF6}" srcOrd="14" destOrd="0" presId="urn:microsoft.com/office/officeart/2008/layout/LinedList"/>
    <dgm:cxn modelId="{148D9DA0-391D-48B1-B4D3-FF4FA84805D0}" type="presParOf" srcId="{2BD571CB-70F3-4DFB-9B9F-D9C79AA2CC70}" destId="{870CE340-FA9D-412C-BB2F-D8BBC9505297}" srcOrd="15" destOrd="0" presId="urn:microsoft.com/office/officeart/2008/layout/LinedList"/>
    <dgm:cxn modelId="{0327807B-1BE4-4215-AFA2-55B3BB628050}" type="presParOf" srcId="{2BD571CB-70F3-4DFB-9B9F-D9C79AA2CC70}" destId="{BFD6C854-083F-4BFE-8735-DC9BF5EB60F1}" srcOrd="16" destOrd="0" presId="urn:microsoft.com/office/officeart/2008/layout/LinedList"/>
    <dgm:cxn modelId="{048AF6E5-FED7-4A54-82B2-622D281F1670}" type="presParOf" srcId="{BFD6C854-083F-4BFE-8735-DC9BF5EB60F1}" destId="{F53D6234-7F3D-4BCF-9566-E44F32A7EE9F}" srcOrd="0" destOrd="0" presId="urn:microsoft.com/office/officeart/2008/layout/LinedList"/>
    <dgm:cxn modelId="{CBC9CF37-4656-4803-A882-9B42BEC74E56}" type="presParOf" srcId="{BFD6C854-083F-4BFE-8735-DC9BF5EB60F1}" destId="{08B1A74A-A5C2-450B-9DE1-CFCCC3C26C6A}" srcOrd="1" destOrd="0" presId="urn:microsoft.com/office/officeart/2008/layout/LinedList"/>
    <dgm:cxn modelId="{7B9BD373-AF23-4B91-BD8A-08485EE32865}" type="presParOf" srcId="{BFD6C854-083F-4BFE-8735-DC9BF5EB60F1}" destId="{9AADD856-A20C-4EB2-9CA3-E32359F58BC6}" srcOrd="2" destOrd="0" presId="urn:microsoft.com/office/officeart/2008/layout/LinedList"/>
    <dgm:cxn modelId="{F98CEB02-B8BC-4B93-A3F5-DDE9039C3723}" type="presParOf" srcId="{2BD571CB-70F3-4DFB-9B9F-D9C79AA2CC70}" destId="{AA42BE53-F348-44F4-8B7A-896CD9CB2912}" srcOrd="17" destOrd="0" presId="urn:microsoft.com/office/officeart/2008/layout/LinedList"/>
    <dgm:cxn modelId="{70B73F12-1514-4C3F-8C3D-62F8BD60F47C}" type="presParOf" srcId="{2BD571CB-70F3-4DFB-9B9F-D9C79AA2CC70}" destId="{3AE7526A-5A43-4B92-9222-5C5235155185}" srcOrd="18" destOrd="0" presId="urn:microsoft.com/office/officeart/2008/layout/LinedList"/>
    <dgm:cxn modelId="{F65D00D6-2D13-40E6-B853-DDABD2A2302B}" type="presParOf" srcId="{2BD571CB-70F3-4DFB-9B9F-D9C79AA2CC70}" destId="{BE794155-2718-433A-8730-CC30B35902CB}" srcOrd="19" destOrd="0" presId="urn:microsoft.com/office/officeart/2008/layout/LinedList"/>
    <dgm:cxn modelId="{6C2E07EC-AF26-451A-ABC8-6EA5D79BB3C4}" type="presParOf" srcId="{BE794155-2718-433A-8730-CC30B35902CB}" destId="{F4BD0CB3-A18A-4151-894A-D7C02B97ACB0}" srcOrd="0" destOrd="0" presId="urn:microsoft.com/office/officeart/2008/layout/LinedList"/>
    <dgm:cxn modelId="{D90A12DA-D3AD-4B9D-BDCE-E6DB7857042D}" type="presParOf" srcId="{BE794155-2718-433A-8730-CC30B35902CB}" destId="{7D5CF52B-2C6E-4452-8FF8-BE77C4C4DF20}" srcOrd="1" destOrd="0" presId="urn:microsoft.com/office/officeart/2008/layout/LinedList"/>
    <dgm:cxn modelId="{CCA5D826-64C5-4C98-B93A-D455FDD2CA3B}" type="presParOf" srcId="{BE794155-2718-433A-8730-CC30B35902CB}" destId="{5766586F-11FA-40DD-B0B2-C808C917BDC8}" srcOrd="2" destOrd="0" presId="urn:microsoft.com/office/officeart/2008/layout/LinedList"/>
    <dgm:cxn modelId="{061C58D3-F24D-475F-B65C-8F9D52E8CF4A}" type="presParOf" srcId="{2BD571CB-70F3-4DFB-9B9F-D9C79AA2CC70}" destId="{6529CC88-F3A5-4211-9557-4B4D5C901F75}" srcOrd="20" destOrd="0" presId="urn:microsoft.com/office/officeart/2008/layout/LinedList"/>
    <dgm:cxn modelId="{358C837C-0EA8-41F9-8928-8F6F7A47C1B7}" type="presParOf" srcId="{2BD571CB-70F3-4DFB-9B9F-D9C79AA2CC70}" destId="{1C16C7BF-56E1-49D3-9BE7-1AEB48DA3805}" srcOrd="21" destOrd="0" presId="urn:microsoft.com/office/officeart/2008/layout/LinedList"/>
    <dgm:cxn modelId="{281502F3-84F3-42CA-A04F-A493E779F74F}" type="presParOf" srcId="{2BD571CB-70F3-4DFB-9B9F-D9C79AA2CC70}" destId="{608064F0-BEF8-4854-9490-9B66C7125211}" srcOrd="22" destOrd="0" presId="urn:microsoft.com/office/officeart/2008/layout/LinedList"/>
    <dgm:cxn modelId="{66566F73-FD4D-4476-9261-6BCB222D0E74}" type="presParOf" srcId="{608064F0-BEF8-4854-9490-9B66C7125211}" destId="{49832DF8-5676-4EC5-ADA8-CED9F03E0834}" srcOrd="0" destOrd="0" presId="urn:microsoft.com/office/officeart/2008/layout/LinedList"/>
    <dgm:cxn modelId="{4B9776FC-43D3-4A72-83E4-78E0F275F197}" type="presParOf" srcId="{608064F0-BEF8-4854-9490-9B66C7125211}" destId="{DE048959-D9F7-4509-888E-7225B86DEC91}" srcOrd="1" destOrd="0" presId="urn:microsoft.com/office/officeart/2008/layout/LinedList"/>
    <dgm:cxn modelId="{487BDC5B-8E10-4784-B456-08377E2BBFC3}" type="presParOf" srcId="{608064F0-BEF8-4854-9490-9B66C7125211}" destId="{749423DA-BD96-403E-A848-AF674DE2F5A3}" srcOrd="2" destOrd="0" presId="urn:microsoft.com/office/officeart/2008/layout/LinedList"/>
    <dgm:cxn modelId="{2D8843E0-0D98-4D07-8226-AFF0C120711F}" type="presParOf" srcId="{2BD571CB-70F3-4DFB-9B9F-D9C79AA2CC70}" destId="{4BF633C3-DDDA-471E-990D-0EA60F18F918}" srcOrd="23" destOrd="0" presId="urn:microsoft.com/office/officeart/2008/layout/LinedList"/>
    <dgm:cxn modelId="{D87986E5-12C1-4733-91F2-15DE341367A6}" type="presParOf" srcId="{2BD571CB-70F3-4DFB-9B9F-D9C79AA2CC70}" destId="{B77038E1-A550-4EA0-9FDB-B9E2345705B4}" srcOrd="24" destOrd="0" presId="urn:microsoft.com/office/officeart/2008/layout/LinedList"/>
    <dgm:cxn modelId="{36005020-94E0-4D28-A0B0-DE5E7B00C1EE}" type="presParOf" srcId="{2BD571CB-70F3-4DFB-9B9F-D9C79AA2CC70}" destId="{11C29DBF-1C12-4F16-B52B-5DDBA11FDA3B}" srcOrd="25" destOrd="0" presId="urn:microsoft.com/office/officeart/2008/layout/LinedList"/>
    <dgm:cxn modelId="{600E4306-ED93-4C1A-A792-BE1C0D9AE67A}" type="presParOf" srcId="{11C29DBF-1C12-4F16-B52B-5DDBA11FDA3B}" destId="{1B6ECD3E-8044-453D-B436-04AD883210DD}" srcOrd="0" destOrd="0" presId="urn:microsoft.com/office/officeart/2008/layout/LinedList"/>
    <dgm:cxn modelId="{0E688A66-D923-444D-B5D1-75A98E6DC110}" type="presParOf" srcId="{11C29DBF-1C12-4F16-B52B-5DDBA11FDA3B}" destId="{C0DD3E6E-8639-4565-B939-8DC1CA9ED7FE}" srcOrd="1" destOrd="0" presId="urn:microsoft.com/office/officeart/2008/layout/LinedList"/>
    <dgm:cxn modelId="{E8052C73-2C2C-497D-AE48-746C7FFE6E92}" type="presParOf" srcId="{11C29DBF-1C12-4F16-B52B-5DDBA11FDA3B}" destId="{091E55DC-CEEE-4F6D-ABC5-44A0F21336E8}" srcOrd="2" destOrd="0" presId="urn:microsoft.com/office/officeart/2008/layout/LinedList"/>
    <dgm:cxn modelId="{E28A8C37-1699-4761-BD81-317006AABAF6}" type="presParOf" srcId="{2BD571CB-70F3-4DFB-9B9F-D9C79AA2CC70}" destId="{2F955481-DB4B-4661-950C-AFA6B98EE1A6}" srcOrd="26" destOrd="0" presId="urn:microsoft.com/office/officeart/2008/layout/LinedList"/>
    <dgm:cxn modelId="{13370014-22C2-4C84-B049-B4565DE4D42E}" type="presParOf" srcId="{2BD571CB-70F3-4DFB-9B9F-D9C79AA2CC70}" destId="{529D0595-CCA9-481C-884B-8E84DE90BC0C}" srcOrd="27" destOrd="0" presId="urn:microsoft.com/office/officeart/2008/layout/LinedList"/>
    <dgm:cxn modelId="{1CF168EB-2B74-4798-A10D-D443936FE787}" type="presParOf" srcId="{2BD571CB-70F3-4DFB-9B9F-D9C79AA2CC70}" destId="{066CD306-7738-40C6-9251-87F382404CA2}" srcOrd="28" destOrd="0" presId="urn:microsoft.com/office/officeart/2008/layout/LinedList"/>
    <dgm:cxn modelId="{2CB15444-B209-47C0-9F40-622FA0BD0389}" type="presParOf" srcId="{066CD306-7738-40C6-9251-87F382404CA2}" destId="{E4C11CE0-13D1-4D37-9735-C15ECDD6B8FD}" srcOrd="0" destOrd="0" presId="urn:microsoft.com/office/officeart/2008/layout/LinedList"/>
    <dgm:cxn modelId="{FACFF08A-C647-456D-BB10-0F77BF082A5A}" type="presParOf" srcId="{066CD306-7738-40C6-9251-87F382404CA2}" destId="{FA12D87D-FB58-4E62-BB08-0D0B7D8A7B14}" srcOrd="1" destOrd="0" presId="urn:microsoft.com/office/officeart/2008/layout/LinedList"/>
    <dgm:cxn modelId="{8166B045-F36A-46B9-98E0-017C0675F1C7}" type="presParOf" srcId="{066CD306-7738-40C6-9251-87F382404CA2}" destId="{1D3286AE-9E95-4C78-862F-C370940D3489}" srcOrd="2" destOrd="0" presId="urn:microsoft.com/office/officeart/2008/layout/LinedList"/>
    <dgm:cxn modelId="{AFCC088F-A819-40DD-B9FD-7F55B333BC29}" type="presParOf" srcId="{2BD571CB-70F3-4DFB-9B9F-D9C79AA2CC70}" destId="{02005C16-E4C6-49CC-9967-F0F49E988228}" srcOrd="29" destOrd="0" presId="urn:microsoft.com/office/officeart/2008/layout/LinedList"/>
    <dgm:cxn modelId="{6C336EE8-3EFC-42BD-A7CF-8595CDC1465E}" type="presParOf" srcId="{2BD571CB-70F3-4DFB-9B9F-D9C79AA2CC70}" destId="{445E5D1F-50D8-4186-9274-60C0FABABFEA}" srcOrd="3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1495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로그인</a:t>
          </a:r>
          <a:endParaRPr lang="en-US" altLang="ko-KR" sz="2400" b="1" kern="1200"/>
        </a:p>
      </dsp:txBody>
      <dsp:txXfrm>
        <a:off x="0" y="0"/>
        <a:ext cx="1625600" cy="5418667"/>
      </dsp:txXfrm>
    </dsp:sp>
    <dsp:sp modelId="{0934FE57-B5C3-4FE8-AAD5-B31DD936CF2F}">
      <dsp:nvSpPr>
        <dsp:cNvPr id="0" name=""/>
        <dsp:cNvSpPr/>
      </dsp:nvSpPr>
      <dsp:spPr>
        <a:xfrm>
          <a:off x="1747520" y="32047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b="1" kern="1200"/>
            <a:t>1. </a:t>
          </a:r>
          <a:r>
            <a:rPr lang="ko-KR" altLang="en-US" sz="2100" b="1" kern="1200"/>
            <a:t>회원가입은 로그인 화면에서 이루어지지 않는다</a:t>
          </a:r>
          <a:r>
            <a:rPr lang="en-US" altLang="ko-KR" sz="2100" b="1" kern="1200"/>
            <a:t>. </a:t>
          </a:r>
          <a:endParaRPr lang="ko-KR" altLang="en-US" sz="2100" b="1" kern="1200"/>
        </a:p>
      </dsp:txBody>
      <dsp:txXfrm>
        <a:off x="1747520" y="32047"/>
        <a:ext cx="6380480" cy="640953"/>
      </dsp:txXfrm>
    </dsp:sp>
    <dsp:sp modelId="{8D296DC9-3927-46E4-829A-4F3C675575CF}">
      <dsp:nvSpPr>
        <dsp:cNvPr id="0" name=""/>
        <dsp:cNvSpPr/>
      </dsp:nvSpPr>
      <dsp:spPr>
        <a:xfrm>
          <a:off x="1625599" y="67300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EB1E66-D55A-4330-A5D1-2A4E2500ECD7}">
      <dsp:nvSpPr>
        <dsp:cNvPr id="0" name=""/>
        <dsp:cNvSpPr/>
      </dsp:nvSpPr>
      <dsp:spPr>
        <a:xfrm>
          <a:off x="1747520" y="705048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b="1" kern="1200"/>
            <a:t>2. </a:t>
          </a:r>
          <a:r>
            <a:rPr lang="ko-KR" altLang="en-US" sz="2100" b="1" kern="1200"/>
            <a:t>사원은 사원번호와 비밀번호로 로그인한다</a:t>
          </a:r>
          <a:r>
            <a:rPr lang="en-US" altLang="ko-KR" sz="2100" b="1" kern="1200"/>
            <a:t>.</a:t>
          </a:r>
          <a:endParaRPr lang="ko-KR" altLang="en-US" sz="2100" b="1" kern="1200"/>
        </a:p>
      </dsp:txBody>
      <dsp:txXfrm>
        <a:off x="1747520" y="705048"/>
        <a:ext cx="6380480" cy="640953"/>
      </dsp:txXfrm>
    </dsp:sp>
    <dsp:sp modelId="{D28EAA5E-F55C-45E3-975E-73326A4701D4}">
      <dsp:nvSpPr>
        <dsp:cNvPr id="0" name=""/>
        <dsp:cNvSpPr/>
      </dsp:nvSpPr>
      <dsp:spPr>
        <a:xfrm>
          <a:off x="1625599" y="137140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70760F-3167-41E5-A03D-73FB1A8ABA26}">
      <dsp:nvSpPr>
        <dsp:cNvPr id="0" name=""/>
        <dsp:cNvSpPr/>
      </dsp:nvSpPr>
      <dsp:spPr>
        <a:xfrm>
          <a:off x="1747520" y="1378049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1378049"/>
        <a:ext cx="6380480" cy="640953"/>
      </dsp:txXfrm>
    </dsp:sp>
    <dsp:sp modelId="{B1260D36-D3CB-47EC-85C1-D4F8F62512C1}">
      <dsp:nvSpPr>
        <dsp:cNvPr id="0" name=""/>
        <dsp:cNvSpPr/>
      </dsp:nvSpPr>
      <dsp:spPr>
        <a:xfrm>
          <a:off x="1625599" y="201900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5ABEC6-E601-4B09-B539-FCB7B13A3006}">
      <dsp:nvSpPr>
        <dsp:cNvPr id="0" name=""/>
        <dsp:cNvSpPr/>
      </dsp:nvSpPr>
      <dsp:spPr>
        <a:xfrm>
          <a:off x="1747520" y="2051050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2051050"/>
        <a:ext cx="6380480" cy="640953"/>
      </dsp:txXfrm>
    </dsp:sp>
    <dsp:sp modelId="{5CCB3A4B-07FE-4B97-98FB-28E02C9A03C1}">
      <dsp:nvSpPr>
        <dsp:cNvPr id="0" name=""/>
        <dsp:cNvSpPr/>
      </dsp:nvSpPr>
      <dsp:spPr>
        <a:xfrm>
          <a:off x="1625599" y="269200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0859C3-1BBA-4893-9C61-036B05D634C7}">
      <dsp:nvSpPr>
        <dsp:cNvPr id="0" name=""/>
        <dsp:cNvSpPr/>
      </dsp:nvSpPr>
      <dsp:spPr>
        <a:xfrm>
          <a:off x="1747520" y="2724050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2724050"/>
        <a:ext cx="6380480" cy="640953"/>
      </dsp:txXfrm>
    </dsp:sp>
    <dsp:sp modelId="{70016DA3-01D0-4251-A65A-228577B88D35}">
      <dsp:nvSpPr>
        <dsp:cNvPr id="0" name=""/>
        <dsp:cNvSpPr/>
      </dsp:nvSpPr>
      <dsp:spPr>
        <a:xfrm>
          <a:off x="1625599" y="336500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F02786-C3DB-4DBF-A789-08CEAB9A4EBA}">
      <dsp:nvSpPr>
        <dsp:cNvPr id="0" name=""/>
        <dsp:cNvSpPr/>
      </dsp:nvSpPr>
      <dsp:spPr>
        <a:xfrm>
          <a:off x="1747520" y="3397051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3397051"/>
        <a:ext cx="6380480" cy="640953"/>
      </dsp:txXfrm>
    </dsp:sp>
    <dsp:sp modelId="{C7124869-B5B6-4FCC-A39C-E57A6B4DDC34}">
      <dsp:nvSpPr>
        <dsp:cNvPr id="0" name=""/>
        <dsp:cNvSpPr/>
      </dsp:nvSpPr>
      <dsp:spPr>
        <a:xfrm>
          <a:off x="1625599" y="403800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55A6F7-0576-4A75-A4BE-0C8560B020E8}">
      <dsp:nvSpPr>
        <dsp:cNvPr id="0" name=""/>
        <dsp:cNvSpPr/>
      </dsp:nvSpPr>
      <dsp:spPr>
        <a:xfrm>
          <a:off x="1747520" y="4070052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4070052"/>
        <a:ext cx="6380480" cy="640953"/>
      </dsp:txXfrm>
    </dsp:sp>
    <dsp:sp modelId="{245A4219-BD50-4388-8CBC-D35357C08FB6}">
      <dsp:nvSpPr>
        <dsp:cNvPr id="0" name=""/>
        <dsp:cNvSpPr/>
      </dsp:nvSpPr>
      <dsp:spPr>
        <a:xfrm>
          <a:off x="1625599" y="471100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12D87D-FB58-4E62-BB08-0D0B7D8A7B14}">
      <dsp:nvSpPr>
        <dsp:cNvPr id="0" name=""/>
        <dsp:cNvSpPr/>
      </dsp:nvSpPr>
      <dsp:spPr>
        <a:xfrm>
          <a:off x="1747520" y="4743053"/>
          <a:ext cx="6380480" cy="640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1747520" y="4743053"/>
        <a:ext cx="6380480" cy="640953"/>
      </dsp:txXfrm>
    </dsp:sp>
    <dsp:sp modelId="{02005C16-E4C6-49CC-9967-F0F49E988228}">
      <dsp:nvSpPr>
        <dsp:cNvPr id="0" name=""/>
        <dsp:cNvSpPr/>
      </dsp:nvSpPr>
      <dsp:spPr>
        <a:xfrm>
          <a:off x="1625599" y="538400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17586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2645"/>
          <a:ext cx="1625600" cy="541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수주관리</a:t>
          </a:r>
          <a:endParaRPr lang="en-US" altLang="ko-KR" sz="2400" b="1" kern="1200"/>
        </a:p>
      </dsp:txBody>
      <dsp:txXfrm>
        <a:off x="0" y="2645"/>
        <a:ext cx="1625600" cy="5413375"/>
      </dsp:txXfrm>
    </dsp:sp>
    <dsp:sp modelId="{51EB1E66-D55A-4330-A5D1-2A4E2500ECD7}">
      <dsp:nvSpPr>
        <dsp:cNvPr id="0" name=""/>
        <dsp:cNvSpPr/>
      </dsp:nvSpPr>
      <dsp:spPr>
        <a:xfrm>
          <a:off x="1747520" y="39188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1. </a:t>
          </a:r>
          <a:r>
            <a:rPr lang="ko-KR" altLang="en-US" sz="1600" b="1" kern="1200"/>
            <a:t>수주일자</a:t>
          </a:r>
          <a:r>
            <a:rPr lang="en-US" altLang="ko-KR" sz="1600" b="1" kern="1200"/>
            <a:t>, </a:t>
          </a:r>
          <a:r>
            <a:rPr lang="ko-KR" altLang="en-US" sz="1600" b="1" kern="1200"/>
            <a:t>납품일자</a:t>
          </a:r>
          <a:r>
            <a:rPr lang="en-US" altLang="ko-KR" sz="1600" b="1" kern="1200"/>
            <a:t>, </a:t>
          </a:r>
          <a:r>
            <a:rPr lang="ko-KR" altLang="en-US" sz="1600" b="1" kern="1200"/>
            <a:t>수주구분</a:t>
          </a:r>
          <a:r>
            <a:rPr lang="en-US" altLang="ko-KR" sz="1600" b="1" kern="1200"/>
            <a:t>, </a:t>
          </a:r>
          <a:r>
            <a:rPr lang="ko-KR" altLang="en-US" sz="1600" b="1" kern="1200"/>
            <a:t>주문유형 거래처 정보</a:t>
          </a:r>
          <a:r>
            <a:rPr lang="en-US" altLang="ko-KR" sz="1600" b="1" kern="1200"/>
            <a:t>, </a:t>
          </a:r>
          <a:r>
            <a:rPr lang="ko-KR" altLang="en-US" sz="1600" b="1" kern="1200"/>
            <a:t>품목정보로 데이터 조회가 가능하다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1747520" y="39188"/>
        <a:ext cx="6380480" cy="730858"/>
      </dsp:txXfrm>
    </dsp:sp>
    <dsp:sp modelId="{D28EAA5E-F55C-45E3-975E-73326A4701D4}">
      <dsp:nvSpPr>
        <dsp:cNvPr id="0" name=""/>
        <dsp:cNvSpPr/>
      </dsp:nvSpPr>
      <dsp:spPr>
        <a:xfrm>
          <a:off x="1625599" y="79901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5ABEC6-E601-4B09-B539-FCB7B13A3006}">
      <dsp:nvSpPr>
        <dsp:cNvPr id="0" name=""/>
        <dsp:cNvSpPr/>
      </dsp:nvSpPr>
      <dsp:spPr>
        <a:xfrm>
          <a:off x="1747520" y="806590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2. </a:t>
          </a:r>
          <a:r>
            <a:rPr lang="ko-KR" altLang="en-US" sz="1600" b="1" kern="1200"/>
            <a:t>각 수주는 생산계획 유무에 따라 수정 </a:t>
          </a:r>
          <a:r>
            <a:rPr lang="en-US" altLang="ko-KR" sz="1600" b="1" kern="1200"/>
            <a:t>, </a:t>
          </a:r>
          <a:r>
            <a:rPr lang="ko-KR" altLang="en-US" sz="1600" b="1" kern="1200"/>
            <a:t>삭제가 가능하다</a:t>
          </a:r>
        </a:p>
      </dsp:txBody>
      <dsp:txXfrm>
        <a:off x="1747520" y="806590"/>
        <a:ext cx="6380480" cy="730858"/>
      </dsp:txXfrm>
    </dsp:sp>
    <dsp:sp modelId="{5CCB3A4B-07FE-4B97-98FB-28E02C9A03C1}">
      <dsp:nvSpPr>
        <dsp:cNvPr id="0" name=""/>
        <dsp:cNvSpPr/>
      </dsp:nvSpPr>
      <dsp:spPr>
        <a:xfrm>
          <a:off x="1625599" y="1537448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F02786-C3DB-4DBF-A789-08CEAB9A4EBA}">
      <dsp:nvSpPr>
        <dsp:cNvPr id="0" name=""/>
        <dsp:cNvSpPr/>
      </dsp:nvSpPr>
      <dsp:spPr>
        <a:xfrm>
          <a:off x="1747520" y="1573991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3. </a:t>
          </a:r>
          <a:r>
            <a:rPr lang="ko-KR" altLang="en-US" sz="1600" b="1" kern="1200"/>
            <a:t>수주번호는 수주일자를 기준으로 발급된다</a:t>
          </a:r>
          <a:r>
            <a:rPr lang="en-US" altLang="ko-KR" sz="1600" b="1" kern="1200"/>
            <a:t>.</a:t>
          </a:r>
          <a:r>
            <a:rPr lang="ko-KR" altLang="en-US" sz="1600" b="1" kern="1200"/>
            <a:t> </a:t>
          </a:r>
        </a:p>
      </dsp:txBody>
      <dsp:txXfrm>
        <a:off x="1747520" y="1573991"/>
        <a:ext cx="6380480" cy="730858"/>
      </dsp:txXfrm>
    </dsp:sp>
    <dsp:sp modelId="{C7124869-B5B6-4FCC-A39C-E57A6B4DDC34}">
      <dsp:nvSpPr>
        <dsp:cNvPr id="0" name=""/>
        <dsp:cNvSpPr/>
      </dsp:nvSpPr>
      <dsp:spPr>
        <a:xfrm>
          <a:off x="1625599" y="230485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9E78D7-1B44-4F89-A1BA-5259489D0176}">
      <dsp:nvSpPr>
        <dsp:cNvPr id="0" name=""/>
        <dsp:cNvSpPr/>
      </dsp:nvSpPr>
      <dsp:spPr>
        <a:xfrm>
          <a:off x="1747520" y="2341393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/>
        </a:p>
      </dsp:txBody>
      <dsp:txXfrm>
        <a:off x="1747520" y="2341393"/>
        <a:ext cx="6380480" cy="730858"/>
      </dsp:txXfrm>
    </dsp:sp>
    <dsp:sp modelId="{C552676E-D473-452F-AB65-22DB26A8B7A4}">
      <dsp:nvSpPr>
        <dsp:cNvPr id="0" name=""/>
        <dsp:cNvSpPr/>
      </dsp:nvSpPr>
      <dsp:spPr>
        <a:xfrm>
          <a:off x="1625599" y="307225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B555D5-4A45-453C-9F6F-C209E0BDA878}">
      <dsp:nvSpPr>
        <dsp:cNvPr id="0" name=""/>
        <dsp:cNvSpPr/>
      </dsp:nvSpPr>
      <dsp:spPr>
        <a:xfrm>
          <a:off x="1747520" y="3108794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/>
        </a:p>
      </dsp:txBody>
      <dsp:txXfrm>
        <a:off x="1747520" y="3108794"/>
        <a:ext cx="6380480" cy="730858"/>
      </dsp:txXfrm>
    </dsp:sp>
    <dsp:sp modelId="{F1A1C950-6E07-4CF1-BF4D-64508450A007}">
      <dsp:nvSpPr>
        <dsp:cNvPr id="0" name=""/>
        <dsp:cNvSpPr/>
      </dsp:nvSpPr>
      <dsp:spPr>
        <a:xfrm>
          <a:off x="1625599" y="383965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7A6C86-4FA4-41A7-BCA9-DB855D76973F}">
      <dsp:nvSpPr>
        <dsp:cNvPr id="0" name=""/>
        <dsp:cNvSpPr/>
      </dsp:nvSpPr>
      <dsp:spPr>
        <a:xfrm>
          <a:off x="1747520" y="3876196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/>
        </a:p>
      </dsp:txBody>
      <dsp:txXfrm>
        <a:off x="1747520" y="3876196"/>
        <a:ext cx="6380480" cy="730858"/>
      </dsp:txXfrm>
    </dsp:sp>
    <dsp:sp modelId="{FAC884A1-0A8E-440A-A5D0-8ACAE69F7D2B}">
      <dsp:nvSpPr>
        <dsp:cNvPr id="0" name=""/>
        <dsp:cNvSpPr/>
      </dsp:nvSpPr>
      <dsp:spPr>
        <a:xfrm>
          <a:off x="1625599" y="460705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6C1D7B2-45DA-4A3B-A0BF-11C58B2CEAD5}">
      <dsp:nvSpPr>
        <dsp:cNvPr id="0" name=""/>
        <dsp:cNvSpPr/>
      </dsp:nvSpPr>
      <dsp:spPr>
        <a:xfrm>
          <a:off x="1747520" y="4643597"/>
          <a:ext cx="6380480" cy="730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600" kern="1200"/>
        </a:p>
      </dsp:txBody>
      <dsp:txXfrm>
        <a:off x="1747520" y="4643597"/>
        <a:ext cx="6380480" cy="730858"/>
      </dsp:txXfrm>
    </dsp:sp>
    <dsp:sp modelId="{54D39573-EC8E-486F-9174-3DCA400D7E21}">
      <dsp:nvSpPr>
        <dsp:cNvPr id="0" name=""/>
        <dsp:cNvSpPr/>
      </dsp:nvSpPr>
      <dsp:spPr>
        <a:xfrm>
          <a:off x="1625599" y="537445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17586"/>
          <a:ext cx="105160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2645"/>
          <a:ext cx="2419887" cy="5413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생산관리</a:t>
          </a:r>
          <a:endParaRPr lang="en-US" altLang="ko-KR" sz="2400" b="1" kern="1200"/>
        </a:p>
      </dsp:txBody>
      <dsp:txXfrm>
        <a:off x="0" y="2645"/>
        <a:ext cx="2419887" cy="5413375"/>
      </dsp:txXfrm>
    </dsp:sp>
    <dsp:sp modelId="{51EB1E66-D55A-4330-A5D1-2A4E2500ECD7}">
      <dsp:nvSpPr>
        <dsp:cNvPr id="0" name=""/>
        <dsp:cNvSpPr/>
      </dsp:nvSpPr>
      <dsp:spPr>
        <a:xfrm>
          <a:off x="2571466" y="22371"/>
          <a:ext cx="7936281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1. </a:t>
          </a:r>
          <a:r>
            <a:rPr lang="ko-KR" altLang="en-US" sz="1600" b="1" kern="1200"/>
            <a:t>계획일자</a:t>
          </a:r>
          <a:r>
            <a:rPr lang="en-US" altLang="ko-KR" sz="1600" b="1" kern="1200"/>
            <a:t>, </a:t>
          </a:r>
          <a:r>
            <a:rPr lang="ko-KR" altLang="en-US" sz="1600" b="1" kern="1200"/>
            <a:t>품목정보</a:t>
          </a:r>
          <a:r>
            <a:rPr lang="en-US" altLang="ko-KR" sz="1600" b="1" kern="1200"/>
            <a:t>, </a:t>
          </a:r>
          <a:r>
            <a:rPr lang="ko-KR" altLang="en-US" sz="1600" b="1" kern="1200"/>
            <a:t>생산계획번호</a:t>
          </a:r>
          <a:r>
            <a:rPr lang="en-US" altLang="ko-KR" sz="1600" b="1" kern="1200"/>
            <a:t>, </a:t>
          </a:r>
          <a:r>
            <a:rPr lang="ko-KR" altLang="en-US" sz="1600" b="1" kern="1200"/>
            <a:t>수주번호로 데이터  조회가 가능하다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2571466" y="22371"/>
        <a:ext cx="7936281" cy="394505"/>
      </dsp:txXfrm>
    </dsp:sp>
    <dsp:sp modelId="{D28EAA5E-F55C-45E3-975E-73326A4701D4}">
      <dsp:nvSpPr>
        <dsp:cNvPr id="0" name=""/>
        <dsp:cNvSpPr/>
      </dsp:nvSpPr>
      <dsp:spPr>
        <a:xfrm>
          <a:off x="2419887" y="432510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5ABEC6-E601-4B09-B539-FCB7B13A3006}">
      <dsp:nvSpPr>
        <dsp:cNvPr id="0" name=""/>
        <dsp:cNvSpPr/>
      </dsp:nvSpPr>
      <dsp:spPr>
        <a:xfrm>
          <a:off x="2571466" y="436601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2. </a:t>
          </a:r>
          <a:r>
            <a:rPr lang="ko-KR" altLang="en-US" sz="1600" b="1" kern="1200" dirty="0"/>
            <a:t>각 생산계획은 작업지시 유무에 따라 삭제가 가능하다</a:t>
          </a:r>
        </a:p>
      </dsp:txBody>
      <dsp:txXfrm>
        <a:off x="2571466" y="436601"/>
        <a:ext cx="7932632" cy="394505"/>
      </dsp:txXfrm>
    </dsp:sp>
    <dsp:sp modelId="{5CCB3A4B-07FE-4B97-98FB-28E02C9A03C1}">
      <dsp:nvSpPr>
        <dsp:cNvPr id="0" name=""/>
        <dsp:cNvSpPr/>
      </dsp:nvSpPr>
      <dsp:spPr>
        <a:xfrm>
          <a:off x="2419887" y="831106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F02786-C3DB-4DBF-A789-08CEAB9A4EBA}">
      <dsp:nvSpPr>
        <dsp:cNvPr id="0" name=""/>
        <dsp:cNvSpPr/>
      </dsp:nvSpPr>
      <dsp:spPr>
        <a:xfrm>
          <a:off x="2571466" y="850831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3. </a:t>
          </a:r>
          <a:r>
            <a:rPr lang="ko-KR" altLang="en-US" sz="1600" b="1" kern="1200"/>
            <a:t>생산계획번호는 계획일자를 기준으로 발급된다</a:t>
          </a:r>
          <a:r>
            <a:rPr lang="en-US" altLang="ko-KR" sz="1600" b="1" kern="1200"/>
            <a:t>.</a:t>
          </a:r>
          <a:r>
            <a:rPr lang="ko-KR" altLang="en-US" sz="1600" b="1" kern="1200"/>
            <a:t> </a:t>
          </a:r>
        </a:p>
      </dsp:txBody>
      <dsp:txXfrm>
        <a:off x="2571466" y="850831"/>
        <a:ext cx="7932632" cy="394505"/>
      </dsp:txXfrm>
    </dsp:sp>
    <dsp:sp modelId="{C7124869-B5B6-4FCC-A39C-E57A6B4DDC34}">
      <dsp:nvSpPr>
        <dsp:cNvPr id="0" name=""/>
        <dsp:cNvSpPr/>
      </dsp:nvSpPr>
      <dsp:spPr>
        <a:xfrm>
          <a:off x="2419887" y="1245336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9E78D7-1B44-4F89-A1BA-5259489D0176}">
      <dsp:nvSpPr>
        <dsp:cNvPr id="0" name=""/>
        <dsp:cNvSpPr/>
      </dsp:nvSpPr>
      <dsp:spPr>
        <a:xfrm>
          <a:off x="2571466" y="1265061"/>
          <a:ext cx="7804758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4. </a:t>
          </a:r>
          <a:r>
            <a:rPr lang="ko-KR" altLang="en-US" sz="1600" b="1" kern="1200"/>
            <a:t>수주가 있는 건에서만 생산계획을 내릴 수 있다</a:t>
          </a:r>
        </a:p>
      </dsp:txBody>
      <dsp:txXfrm>
        <a:off x="2571466" y="1265061"/>
        <a:ext cx="7804758" cy="394505"/>
      </dsp:txXfrm>
    </dsp:sp>
    <dsp:sp modelId="{C552676E-D473-452F-AB65-22DB26A8B7A4}">
      <dsp:nvSpPr>
        <dsp:cNvPr id="0" name=""/>
        <dsp:cNvSpPr/>
      </dsp:nvSpPr>
      <dsp:spPr>
        <a:xfrm>
          <a:off x="2419887" y="1659566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B555D5-4A45-453C-9F6F-C209E0BDA878}">
      <dsp:nvSpPr>
        <dsp:cNvPr id="0" name=""/>
        <dsp:cNvSpPr/>
      </dsp:nvSpPr>
      <dsp:spPr>
        <a:xfrm>
          <a:off x="2571466" y="1679292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5. </a:t>
          </a:r>
          <a:r>
            <a:rPr lang="ko-KR" altLang="en-US" sz="1600" b="1" kern="1200"/>
            <a:t>같은 수주번호에 </a:t>
          </a:r>
          <a:r>
            <a:rPr lang="en-US" altLang="ko-KR" sz="1600" b="1" kern="1200"/>
            <a:t>2</a:t>
          </a:r>
          <a:r>
            <a:rPr lang="ko-KR" altLang="en-US" sz="1600" b="1" kern="1200"/>
            <a:t>개 이상 생산계획을 내릴 수 없다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2571466" y="1679292"/>
        <a:ext cx="7932632" cy="394505"/>
      </dsp:txXfrm>
    </dsp:sp>
    <dsp:sp modelId="{F1A1C950-6E07-4CF1-BF4D-64508450A007}">
      <dsp:nvSpPr>
        <dsp:cNvPr id="0" name=""/>
        <dsp:cNvSpPr/>
      </dsp:nvSpPr>
      <dsp:spPr>
        <a:xfrm>
          <a:off x="2419887" y="2073797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C0C32B-62DC-415A-A6D5-9148364075A6}">
      <dsp:nvSpPr>
        <dsp:cNvPr id="0" name=""/>
        <dsp:cNvSpPr/>
      </dsp:nvSpPr>
      <dsp:spPr>
        <a:xfrm>
          <a:off x="2571466" y="2093522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6. </a:t>
          </a:r>
          <a:r>
            <a:rPr lang="ko-KR" altLang="en-US" sz="1600" b="1" kern="1200"/>
            <a:t>계획수량은 수주수량을 초과할 수 없다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2571466" y="2093522"/>
        <a:ext cx="7932632" cy="394505"/>
      </dsp:txXfrm>
    </dsp:sp>
    <dsp:sp modelId="{5C2FAB37-36E7-4A9D-8B6D-660C3D4BB40B}">
      <dsp:nvSpPr>
        <dsp:cNvPr id="0" name=""/>
        <dsp:cNvSpPr/>
      </dsp:nvSpPr>
      <dsp:spPr>
        <a:xfrm>
          <a:off x="2419887" y="2488027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9C4094-6EE4-466B-9891-091FFC6B8635}">
      <dsp:nvSpPr>
        <dsp:cNvPr id="0" name=""/>
        <dsp:cNvSpPr/>
      </dsp:nvSpPr>
      <dsp:spPr>
        <a:xfrm>
          <a:off x="2571466" y="2507752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2507752"/>
        <a:ext cx="7932632" cy="394505"/>
      </dsp:txXfrm>
    </dsp:sp>
    <dsp:sp modelId="{550AC91C-5BC0-435A-8A65-DB88E3BAFFE9}">
      <dsp:nvSpPr>
        <dsp:cNvPr id="0" name=""/>
        <dsp:cNvSpPr/>
      </dsp:nvSpPr>
      <dsp:spPr>
        <a:xfrm>
          <a:off x="2419887" y="2902257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897119F-3F8A-4EAC-AFAD-5AF07E0249A1}">
      <dsp:nvSpPr>
        <dsp:cNvPr id="0" name=""/>
        <dsp:cNvSpPr/>
      </dsp:nvSpPr>
      <dsp:spPr>
        <a:xfrm>
          <a:off x="2571466" y="2921982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2921982"/>
        <a:ext cx="7932632" cy="394505"/>
      </dsp:txXfrm>
    </dsp:sp>
    <dsp:sp modelId="{633922E6-C0D8-4FEC-9BC3-3A30B0D7AC82}">
      <dsp:nvSpPr>
        <dsp:cNvPr id="0" name=""/>
        <dsp:cNvSpPr/>
      </dsp:nvSpPr>
      <dsp:spPr>
        <a:xfrm>
          <a:off x="2419887" y="3316487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4F515D-4A8A-4A29-A429-49A12DEDAD17}">
      <dsp:nvSpPr>
        <dsp:cNvPr id="0" name=""/>
        <dsp:cNvSpPr/>
      </dsp:nvSpPr>
      <dsp:spPr>
        <a:xfrm>
          <a:off x="2571466" y="3336213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3336213"/>
        <a:ext cx="7932632" cy="394505"/>
      </dsp:txXfrm>
    </dsp:sp>
    <dsp:sp modelId="{E9F04EF0-AA6E-4EE2-B0E2-1B6E61D6A27B}">
      <dsp:nvSpPr>
        <dsp:cNvPr id="0" name=""/>
        <dsp:cNvSpPr/>
      </dsp:nvSpPr>
      <dsp:spPr>
        <a:xfrm>
          <a:off x="2419887" y="3730718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B8DA28-3FE1-42BA-A536-FDCB31FB248E}">
      <dsp:nvSpPr>
        <dsp:cNvPr id="0" name=""/>
        <dsp:cNvSpPr/>
      </dsp:nvSpPr>
      <dsp:spPr>
        <a:xfrm>
          <a:off x="2571466" y="3750443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3750443"/>
        <a:ext cx="7932632" cy="394505"/>
      </dsp:txXfrm>
    </dsp:sp>
    <dsp:sp modelId="{3BC6D952-4551-4C7D-A0F0-E14A23593628}">
      <dsp:nvSpPr>
        <dsp:cNvPr id="0" name=""/>
        <dsp:cNvSpPr/>
      </dsp:nvSpPr>
      <dsp:spPr>
        <a:xfrm>
          <a:off x="2419887" y="4144948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FCD89B-B1DF-4301-9A48-4E65E99DC476}">
      <dsp:nvSpPr>
        <dsp:cNvPr id="0" name=""/>
        <dsp:cNvSpPr/>
      </dsp:nvSpPr>
      <dsp:spPr>
        <a:xfrm>
          <a:off x="2571466" y="4164673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4164673"/>
        <a:ext cx="7932632" cy="394505"/>
      </dsp:txXfrm>
    </dsp:sp>
    <dsp:sp modelId="{C4AEFDC9-0812-40A9-A894-BB4388E3AF01}">
      <dsp:nvSpPr>
        <dsp:cNvPr id="0" name=""/>
        <dsp:cNvSpPr/>
      </dsp:nvSpPr>
      <dsp:spPr>
        <a:xfrm>
          <a:off x="2419887" y="4559178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7A6C86-4FA4-41A7-BCA9-DB855D76973F}">
      <dsp:nvSpPr>
        <dsp:cNvPr id="0" name=""/>
        <dsp:cNvSpPr/>
      </dsp:nvSpPr>
      <dsp:spPr>
        <a:xfrm>
          <a:off x="2571466" y="4578903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4578903"/>
        <a:ext cx="7932632" cy="394505"/>
      </dsp:txXfrm>
    </dsp:sp>
    <dsp:sp modelId="{FAC884A1-0A8E-440A-A5D0-8ACAE69F7D2B}">
      <dsp:nvSpPr>
        <dsp:cNvPr id="0" name=""/>
        <dsp:cNvSpPr/>
      </dsp:nvSpPr>
      <dsp:spPr>
        <a:xfrm>
          <a:off x="2419887" y="4973409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6C1D7B2-45DA-4A3B-A0BF-11C58B2CEAD5}">
      <dsp:nvSpPr>
        <dsp:cNvPr id="0" name=""/>
        <dsp:cNvSpPr/>
      </dsp:nvSpPr>
      <dsp:spPr>
        <a:xfrm>
          <a:off x="2571466" y="4993134"/>
          <a:ext cx="7932632" cy="39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571466" y="4993134"/>
        <a:ext cx="7932632" cy="394505"/>
      </dsp:txXfrm>
    </dsp:sp>
    <dsp:sp modelId="{54D39573-EC8E-486F-9174-3DCA400D7E21}">
      <dsp:nvSpPr>
        <dsp:cNvPr id="0" name=""/>
        <dsp:cNvSpPr/>
      </dsp:nvSpPr>
      <dsp:spPr>
        <a:xfrm>
          <a:off x="2419887" y="5387639"/>
          <a:ext cx="80842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7477"/>
          <a:ext cx="9389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0"/>
          <a:ext cx="1877906" cy="2709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생산 현황</a:t>
          </a:r>
          <a:endParaRPr lang="en-US" altLang="ko-KR" sz="2400" b="1" kern="1200"/>
        </a:p>
      </dsp:txBody>
      <dsp:txXfrm>
        <a:off x="0" y="0"/>
        <a:ext cx="1877906" cy="2709333"/>
      </dsp:txXfrm>
    </dsp:sp>
    <dsp:sp modelId="{0934FE57-B5C3-4FE8-AAD5-B31DD936CF2F}">
      <dsp:nvSpPr>
        <dsp:cNvPr id="0" name=""/>
        <dsp:cNvSpPr/>
      </dsp:nvSpPr>
      <dsp:spPr>
        <a:xfrm>
          <a:off x="2018749" y="31849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/>
            <a:t>1. </a:t>
          </a:r>
          <a:r>
            <a:rPr lang="ko-KR" altLang="en-US" sz="2200" b="1" kern="1200"/>
            <a:t>년도별 생산 현황을 그래프와 표로 나타낸다</a:t>
          </a:r>
          <a:r>
            <a:rPr lang="en-US" altLang="ko-KR" sz="2200" b="1" kern="1200"/>
            <a:t>.</a:t>
          </a:r>
          <a:endParaRPr lang="ko-KR" altLang="en-US" sz="2200" b="1" kern="1200"/>
        </a:p>
      </dsp:txBody>
      <dsp:txXfrm>
        <a:off x="2018749" y="31849"/>
        <a:ext cx="7370784" cy="636984"/>
      </dsp:txXfrm>
    </dsp:sp>
    <dsp:sp modelId="{8D296DC9-3927-46E4-829A-4F3C675575CF}">
      <dsp:nvSpPr>
        <dsp:cNvPr id="0" name=""/>
        <dsp:cNvSpPr/>
      </dsp:nvSpPr>
      <dsp:spPr>
        <a:xfrm>
          <a:off x="1877906" y="668833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49F909F-087A-40DF-B738-73A98AA249A3}">
      <dsp:nvSpPr>
        <dsp:cNvPr id="0" name=""/>
        <dsp:cNvSpPr/>
      </dsp:nvSpPr>
      <dsp:spPr>
        <a:xfrm>
          <a:off x="2018749" y="700682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b="1" kern="1200"/>
        </a:p>
      </dsp:txBody>
      <dsp:txXfrm>
        <a:off x="2018749" y="700682"/>
        <a:ext cx="7370784" cy="636984"/>
      </dsp:txXfrm>
    </dsp:sp>
    <dsp:sp modelId="{017A86DB-CFD6-450F-A725-6ACB0F7418CC}">
      <dsp:nvSpPr>
        <dsp:cNvPr id="0" name=""/>
        <dsp:cNvSpPr/>
      </dsp:nvSpPr>
      <dsp:spPr>
        <a:xfrm>
          <a:off x="1877906" y="1337667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2F348E-89B7-4822-9E2B-6E49654A3C52}">
      <dsp:nvSpPr>
        <dsp:cNvPr id="0" name=""/>
        <dsp:cNvSpPr/>
      </dsp:nvSpPr>
      <dsp:spPr>
        <a:xfrm>
          <a:off x="2018749" y="1369516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b="1" kern="1200"/>
        </a:p>
      </dsp:txBody>
      <dsp:txXfrm>
        <a:off x="2018749" y="1369516"/>
        <a:ext cx="7370784" cy="636984"/>
      </dsp:txXfrm>
    </dsp:sp>
    <dsp:sp modelId="{5D654E74-B189-4C85-B5FE-5418CB033E69}">
      <dsp:nvSpPr>
        <dsp:cNvPr id="0" name=""/>
        <dsp:cNvSpPr/>
      </dsp:nvSpPr>
      <dsp:spPr>
        <a:xfrm>
          <a:off x="1877906" y="2006500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EB1E66-D55A-4330-A5D1-2A4E2500ECD7}">
      <dsp:nvSpPr>
        <dsp:cNvPr id="0" name=""/>
        <dsp:cNvSpPr/>
      </dsp:nvSpPr>
      <dsp:spPr>
        <a:xfrm>
          <a:off x="2018749" y="2038350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b="1" kern="1200"/>
        </a:p>
      </dsp:txBody>
      <dsp:txXfrm>
        <a:off x="2018749" y="2038350"/>
        <a:ext cx="7370784" cy="636984"/>
      </dsp:txXfrm>
    </dsp:sp>
    <dsp:sp modelId="{D28EAA5E-F55C-45E3-975E-73326A4701D4}">
      <dsp:nvSpPr>
        <dsp:cNvPr id="0" name=""/>
        <dsp:cNvSpPr/>
      </dsp:nvSpPr>
      <dsp:spPr>
        <a:xfrm>
          <a:off x="1877906" y="2700578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9DEEEB-4DB7-41AE-BCED-3AFD2C60ABB6}">
      <dsp:nvSpPr>
        <dsp:cNvPr id="0" name=""/>
        <dsp:cNvSpPr/>
      </dsp:nvSpPr>
      <dsp:spPr>
        <a:xfrm>
          <a:off x="0" y="2709333"/>
          <a:ext cx="93895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50F29B-0F63-4B0B-A7DD-0C75D0CCF50B}">
      <dsp:nvSpPr>
        <dsp:cNvPr id="0" name=""/>
        <dsp:cNvSpPr/>
      </dsp:nvSpPr>
      <dsp:spPr>
        <a:xfrm>
          <a:off x="0" y="2709333"/>
          <a:ext cx="1877906" cy="2709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생산부 </a:t>
          </a:r>
          <a:endParaRPr lang="en-US" altLang="ko-KR" sz="2400" b="1" kern="1200"/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모니터링</a:t>
          </a:r>
        </a:p>
      </dsp:txBody>
      <dsp:txXfrm>
        <a:off x="0" y="2709333"/>
        <a:ext cx="1877906" cy="2709333"/>
      </dsp:txXfrm>
    </dsp:sp>
    <dsp:sp modelId="{B50859C3-1BBA-4893-9C61-036B05D634C7}">
      <dsp:nvSpPr>
        <dsp:cNvPr id="0" name=""/>
        <dsp:cNvSpPr/>
      </dsp:nvSpPr>
      <dsp:spPr>
        <a:xfrm>
          <a:off x="2018749" y="2741182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1. </a:t>
          </a:r>
          <a:r>
            <a:rPr lang="ko-KR" altLang="en-US" sz="2200" b="1" kern="1200" dirty="0"/>
            <a:t>일일 </a:t>
          </a:r>
          <a:r>
            <a:rPr lang="ko-KR" altLang="en-US" sz="2200" b="1" kern="1200" dirty="0" err="1"/>
            <a:t>품목군별</a:t>
          </a:r>
          <a:r>
            <a:rPr lang="ko-KR" altLang="en-US" sz="2200" b="1" kern="1200" dirty="0"/>
            <a:t> 생산현황을 파악할 수 있다</a:t>
          </a:r>
          <a:r>
            <a:rPr lang="en-US" altLang="ko-KR" sz="2200" b="1" kern="1200" dirty="0"/>
            <a:t>.</a:t>
          </a:r>
          <a:endParaRPr lang="ko-KR" altLang="en-US" sz="2200" b="1" kern="1200" dirty="0"/>
        </a:p>
      </dsp:txBody>
      <dsp:txXfrm>
        <a:off x="2018749" y="2741182"/>
        <a:ext cx="7370784" cy="636984"/>
      </dsp:txXfrm>
    </dsp:sp>
    <dsp:sp modelId="{70016DA3-01D0-4251-A65A-228577B88D35}">
      <dsp:nvSpPr>
        <dsp:cNvPr id="0" name=""/>
        <dsp:cNvSpPr/>
      </dsp:nvSpPr>
      <dsp:spPr>
        <a:xfrm>
          <a:off x="1877906" y="3378167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F02786-C3DB-4DBF-A789-08CEAB9A4EBA}">
      <dsp:nvSpPr>
        <dsp:cNvPr id="0" name=""/>
        <dsp:cNvSpPr/>
      </dsp:nvSpPr>
      <dsp:spPr>
        <a:xfrm>
          <a:off x="2018749" y="3410016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018749" y="3410016"/>
        <a:ext cx="7370784" cy="636984"/>
      </dsp:txXfrm>
    </dsp:sp>
    <dsp:sp modelId="{C7124869-B5B6-4FCC-A39C-E57A6B4DDC34}">
      <dsp:nvSpPr>
        <dsp:cNvPr id="0" name=""/>
        <dsp:cNvSpPr/>
      </dsp:nvSpPr>
      <dsp:spPr>
        <a:xfrm>
          <a:off x="1877906" y="4047000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55A6F7-0576-4A75-A4BE-0C8560B020E8}">
      <dsp:nvSpPr>
        <dsp:cNvPr id="0" name=""/>
        <dsp:cNvSpPr/>
      </dsp:nvSpPr>
      <dsp:spPr>
        <a:xfrm>
          <a:off x="2018749" y="4078849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018749" y="4078849"/>
        <a:ext cx="7370784" cy="636984"/>
      </dsp:txXfrm>
    </dsp:sp>
    <dsp:sp modelId="{245A4219-BD50-4388-8CBC-D35357C08FB6}">
      <dsp:nvSpPr>
        <dsp:cNvPr id="0" name=""/>
        <dsp:cNvSpPr/>
      </dsp:nvSpPr>
      <dsp:spPr>
        <a:xfrm>
          <a:off x="1877906" y="4715834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12D87D-FB58-4E62-BB08-0D0B7D8A7B14}">
      <dsp:nvSpPr>
        <dsp:cNvPr id="0" name=""/>
        <dsp:cNvSpPr/>
      </dsp:nvSpPr>
      <dsp:spPr>
        <a:xfrm>
          <a:off x="2018749" y="4747683"/>
          <a:ext cx="7370784" cy="636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018749" y="4747683"/>
        <a:ext cx="7370784" cy="636984"/>
      </dsp:txXfrm>
    </dsp:sp>
    <dsp:sp modelId="{02005C16-E4C6-49CC-9967-F0F49E988228}">
      <dsp:nvSpPr>
        <dsp:cNvPr id="0" name=""/>
        <dsp:cNvSpPr/>
      </dsp:nvSpPr>
      <dsp:spPr>
        <a:xfrm>
          <a:off x="1877906" y="5384668"/>
          <a:ext cx="75116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1495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사원 정보</a:t>
          </a:r>
          <a:endParaRPr lang="en-US" altLang="ko-KR" sz="2400" b="1" kern="1200"/>
        </a:p>
      </dsp:txBody>
      <dsp:txXfrm>
        <a:off x="0" y="0"/>
        <a:ext cx="1625600" cy="5418667"/>
      </dsp:txXfrm>
    </dsp:sp>
    <dsp:sp modelId="{0934FE57-B5C3-4FE8-AAD5-B31DD936CF2F}">
      <dsp:nvSpPr>
        <dsp:cNvPr id="0" name=""/>
        <dsp:cNvSpPr/>
      </dsp:nvSpPr>
      <dsp:spPr>
        <a:xfrm>
          <a:off x="1747520" y="23349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1. </a:t>
          </a:r>
          <a:r>
            <a:rPr lang="ko-KR" altLang="en-US" sz="1600" b="1" kern="1200"/>
            <a:t>신규 사원추가는 기존 사원을 통해서만 가능하다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1747520" y="23349"/>
        <a:ext cx="6380480" cy="466989"/>
      </dsp:txXfrm>
    </dsp:sp>
    <dsp:sp modelId="{8D296DC9-3927-46E4-829A-4F3C675575CF}">
      <dsp:nvSpPr>
        <dsp:cNvPr id="0" name=""/>
        <dsp:cNvSpPr/>
      </dsp:nvSpPr>
      <dsp:spPr>
        <a:xfrm>
          <a:off x="1625599" y="49033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EB1E66-D55A-4330-A5D1-2A4E2500ECD7}">
      <dsp:nvSpPr>
        <dsp:cNvPr id="0" name=""/>
        <dsp:cNvSpPr/>
      </dsp:nvSpPr>
      <dsp:spPr>
        <a:xfrm>
          <a:off x="1747520" y="513688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2. </a:t>
          </a:r>
          <a:r>
            <a:rPr lang="ko-KR" altLang="en-US" sz="1600" b="1" kern="1200"/>
            <a:t>사원코드와 사원이름으로 통해 사원을 조회한다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1747520" y="513688"/>
        <a:ext cx="6380480" cy="466989"/>
      </dsp:txXfrm>
    </dsp:sp>
    <dsp:sp modelId="{D28EAA5E-F55C-45E3-975E-73326A4701D4}">
      <dsp:nvSpPr>
        <dsp:cNvPr id="0" name=""/>
        <dsp:cNvSpPr/>
      </dsp:nvSpPr>
      <dsp:spPr>
        <a:xfrm>
          <a:off x="1625599" y="99918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70760F-3167-41E5-A03D-73FB1A8ABA26}">
      <dsp:nvSpPr>
        <dsp:cNvPr id="0" name=""/>
        <dsp:cNvSpPr/>
      </dsp:nvSpPr>
      <dsp:spPr>
        <a:xfrm>
          <a:off x="1747520" y="1004027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3. </a:t>
          </a:r>
          <a:r>
            <a:rPr lang="ko-KR" altLang="en-US" sz="1600" b="1" kern="1200"/>
            <a:t>신규 사원의 사원번호와 이메일은 자동으로 부여된다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1747520" y="1004027"/>
        <a:ext cx="6380480" cy="466989"/>
      </dsp:txXfrm>
    </dsp:sp>
    <dsp:sp modelId="{B1260D36-D3CB-47EC-85C1-D4F8F62512C1}">
      <dsp:nvSpPr>
        <dsp:cNvPr id="0" name=""/>
        <dsp:cNvSpPr/>
      </dsp:nvSpPr>
      <dsp:spPr>
        <a:xfrm>
          <a:off x="1625599" y="147101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5ABEC6-E601-4B09-B539-FCB7B13A3006}">
      <dsp:nvSpPr>
        <dsp:cNvPr id="0" name=""/>
        <dsp:cNvSpPr/>
      </dsp:nvSpPr>
      <dsp:spPr>
        <a:xfrm>
          <a:off x="1747520" y="1494366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/>
            <a:t>4. </a:t>
          </a:r>
          <a:r>
            <a:rPr lang="ko-KR" altLang="en-US" sz="1600" b="1" kern="1200"/>
            <a:t>사원 정보 페이지에서 개인 정보 수정은 불가하다</a:t>
          </a:r>
          <a:r>
            <a:rPr lang="en-US" altLang="ko-KR" sz="1600" b="1" kern="1200"/>
            <a:t>.</a:t>
          </a:r>
          <a:endParaRPr lang="ko-KR" altLang="en-US" sz="1600" b="1" kern="1200"/>
        </a:p>
      </dsp:txBody>
      <dsp:txXfrm>
        <a:off x="1747520" y="1494366"/>
        <a:ext cx="6380480" cy="466989"/>
      </dsp:txXfrm>
    </dsp:sp>
    <dsp:sp modelId="{5CCB3A4B-07FE-4B97-98FB-28E02C9A03C1}">
      <dsp:nvSpPr>
        <dsp:cNvPr id="0" name=""/>
        <dsp:cNvSpPr/>
      </dsp:nvSpPr>
      <dsp:spPr>
        <a:xfrm>
          <a:off x="1625599" y="196135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D99A26-9450-46DF-98D8-1DA3BB94B9C9}">
      <dsp:nvSpPr>
        <dsp:cNvPr id="0" name=""/>
        <dsp:cNvSpPr/>
      </dsp:nvSpPr>
      <dsp:spPr>
        <a:xfrm>
          <a:off x="1747520" y="1984705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1984705"/>
        <a:ext cx="6380480" cy="466989"/>
      </dsp:txXfrm>
    </dsp:sp>
    <dsp:sp modelId="{CE027799-8E92-4CC3-8727-2190FEB7DEA2}">
      <dsp:nvSpPr>
        <dsp:cNvPr id="0" name=""/>
        <dsp:cNvSpPr/>
      </dsp:nvSpPr>
      <dsp:spPr>
        <a:xfrm>
          <a:off x="1625599" y="245169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E6CCA0-6221-49CB-8328-6DEC94DE2003}">
      <dsp:nvSpPr>
        <dsp:cNvPr id="0" name=""/>
        <dsp:cNvSpPr/>
      </dsp:nvSpPr>
      <dsp:spPr>
        <a:xfrm>
          <a:off x="1747520" y="2475044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2475044"/>
        <a:ext cx="6380480" cy="466989"/>
      </dsp:txXfrm>
    </dsp:sp>
    <dsp:sp modelId="{C0FD5A42-6B01-48EC-A547-DB95017B3FF6}">
      <dsp:nvSpPr>
        <dsp:cNvPr id="0" name=""/>
        <dsp:cNvSpPr/>
      </dsp:nvSpPr>
      <dsp:spPr>
        <a:xfrm>
          <a:off x="1625599" y="2942034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B1A74A-A5C2-450B-9DE1-CFCCC3C26C6A}">
      <dsp:nvSpPr>
        <dsp:cNvPr id="0" name=""/>
        <dsp:cNvSpPr/>
      </dsp:nvSpPr>
      <dsp:spPr>
        <a:xfrm>
          <a:off x="1747520" y="2965384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2965384"/>
        <a:ext cx="6380480" cy="466989"/>
      </dsp:txXfrm>
    </dsp:sp>
    <dsp:sp modelId="{AA42BE53-F348-44F4-8B7A-896CD9CB2912}">
      <dsp:nvSpPr>
        <dsp:cNvPr id="0" name=""/>
        <dsp:cNvSpPr/>
      </dsp:nvSpPr>
      <dsp:spPr>
        <a:xfrm>
          <a:off x="1625599" y="343237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5CF52B-2C6E-4452-8FF8-BE77C4C4DF20}">
      <dsp:nvSpPr>
        <dsp:cNvPr id="0" name=""/>
        <dsp:cNvSpPr/>
      </dsp:nvSpPr>
      <dsp:spPr>
        <a:xfrm>
          <a:off x="1747520" y="3455723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3455723"/>
        <a:ext cx="6380480" cy="466989"/>
      </dsp:txXfrm>
    </dsp:sp>
    <dsp:sp modelId="{6529CC88-F3A5-4211-9557-4B4D5C901F75}">
      <dsp:nvSpPr>
        <dsp:cNvPr id="0" name=""/>
        <dsp:cNvSpPr/>
      </dsp:nvSpPr>
      <dsp:spPr>
        <a:xfrm>
          <a:off x="1625599" y="392271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048959-D9F7-4509-888E-7225B86DEC91}">
      <dsp:nvSpPr>
        <dsp:cNvPr id="0" name=""/>
        <dsp:cNvSpPr/>
      </dsp:nvSpPr>
      <dsp:spPr>
        <a:xfrm>
          <a:off x="1747520" y="3946062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3946062"/>
        <a:ext cx="6380480" cy="466989"/>
      </dsp:txXfrm>
    </dsp:sp>
    <dsp:sp modelId="{4BF633C3-DDDA-471E-990D-0EA60F18F918}">
      <dsp:nvSpPr>
        <dsp:cNvPr id="0" name=""/>
        <dsp:cNvSpPr/>
      </dsp:nvSpPr>
      <dsp:spPr>
        <a:xfrm>
          <a:off x="1625599" y="441305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DD3E6E-8639-4565-B939-8DC1CA9ED7FE}">
      <dsp:nvSpPr>
        <dsp:cNvPr id="0" name=""/>
        <dsp:cNvSpPr/>
      </dsp:nvSpPr>
      <dsp:spPr>
        <a:xfrm>
          <a:off x="1747520" y="4436401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4436401"/>
        <a:ext cx="6380480" cy="466989"/>
      </dsp:txXfrm>
    </dsp:sp>
    <dsp:sp modelId="{2F955481-DB4B-4661-950C-AFA6B98EE1A6}">
      <dsp:nvSpPr>
        <dsp:cNvPr id="0" name=""/>
        <dsp:cNvSpPr/>
      </dsp:nvSpPr>
      <dsp:spPr>
        <a:xfrm>
          <a:off x="1625599" y="490339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12D87D-FB58-4E62-BB08-0D0B7D8A7B14}">
      <dsp:nvSpPr>
        <dsp:cNvPr id="0" name=""/>
        <dsp:cNvSpPr/>
      </dsp:nvSpPr>
      <dsp:spPr>
        <a:xfrm>
          <a:off x="1747520" y="4926740"/>
          <a:ext cx="6380480" cy="46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747520" y="4926740"/>
        <a:ext cx="6380480" cy="466989"/>
      </dsp:txXfrm>
    </dsp:sp>
    <dsp:sp modelId="{02005C16-E4C6-49CC-9967-F0F49E988228}">
      <dsp:nvSpPr>
        <dsp:cNvPr id="0" name=""/>
        <dsp:cNvSpPr/>
      </dsp:nvSpPr>
      <dsp:spPr>
        <a:xfrm>
          <a:off x="1625599" y="539373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78D15-FAFC-4488-8421-24D3FB340A18}">
      <dsp:nvSpPr>
        <dsp:cNvPr id="0" name=""/>
        <dsp:cNvSpPr/>
      </dsp:nvSpPr>
      <dsp:spPr>
        <a:xfrm>
          <a:off x="0" y="1495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9A6649-8115-4FC3-99D7-72DE21DDF145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/>
            <a:t>개인정보 관리</a:t>
          </a:r>
          <a:endParaRPr lang="en-US" altLang="ko-KR" sz="2400" b="1" kern="1200"/>
        </a:p>
      </dsp:txBody>
      <dsp:txXfrm>
        <a:off x="0" y="0"/>
        <a:ext cx="1625600" cy="5418667"/>
      </dsp:txXfrm>
    </dsp:sp>
    <dsp:sp modelId="{0934FE57-B5C3-4FE8-AAD5-B31DD936CF2F}">
      <dsp:nvSpPr>
        <dsp:cNvPr id="0" name=""/>
        <dsp:cNvSpPr/>
      </dsp:nvSpPr>
      <dsp:spPr>
        <a:xfrm>
          <a:off x="1747520" y="25664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1 </a:t>
          </a:r>
          <a:r>
            <a:rPr lang="ko-KR" altLang="en-US" sz="1800" b="1" kern="1200"/>
            <a:t>로그인 사용자의 정보를 출력한다</a:t>
          </a:r>
          <a:r>
            <a:rPr lang="en-US" altLang="ko-KR" sz="1800" b="1" kern="1200"/>
            <a:t>.</a:t>
          </a:r>
          <a:endParaRPr lang="ko-KR" altLang="en-US" sz="1800" b="1" kern="1200"/>
        </a:p>
      </dsp:txBody>
      <dsp:txXfrm>
        <a:off x="1747520" y="25664"/>
        <a:ext cx="6380480" cy="513291"/>
      </dsp:txXfrm>
    </dsp:sp>
    <dsp:sp modelId="{8D296DC9-3927-46E4-829A-4F3C675575CF}">
      <dsp:nvSpPr>
        <dsp:cNvPr id="0" name=""/>
        <dsp:cNvSpPr/>
      </dsp:nvSpPr>
      <dsp:spPr>
        <a:xfrm>
          <a:off x="1625599" y="53895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246BDB-CCCD-49B0-833B-1CF53EBBAAE6}">
      <dsp:nvSpPr>
        <dsp:cNvPr id="0" name=""/>
        <dsp:cNvSpPr/>
      </dsp:nvSpPr>
      <dsp:spPr>
        <a:xfrm>
          <a:off x="1747520" y="564620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2. </a:t>
          </a:r>
          <a:r>
            <a:rPr lang="ko-KR" altLang="en-US" sz="1800" b="1" kern="1200"/>
            <a:t>사원은 개인 정보를 수정할 수 있다</a:t>
          </a:r>
          <a:r>
            <a:rPr lang="en-US" altLang="ko-KR" sz="1800" b="1" kern="1200"/>
            <a:t>.</a:t>
          </a:r>
          <a:endParaRPr lang="ko-KR" altLang="en-US" sz="1800" b="1" kern="1200"/>
        </a:p>
      </dsp:txBody>
      <dsp:txXfrm>
        <a:off x="1747520" y="564620"/>
        <a:ext cx="6380480" cy="513291"/>
      </dsp:txXfrm>
    </dsp:sp>
    <dsp:sp modelId="{20D32C4B-8AD7-41BC-88C7-FD74FED93178}">
      <dsp:nvSpPr>
        <dsp:cNvPr id="0" name=""/>
        <dsp:cNvSpPr/>
      </dsp:nvSpPr>
      <dsp:spPr>
        <a:xfrm>
          <a:off x="1625599" y="107791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70760F-3167-41E5-A03D-73FB1A8ABA26}">
      <dsp:nvSpPr>
        <dsp:cNvPr id="0" name=""/>
        <dsp:cNvSpPr/>
      </dsp:nvSpPr>
      <dsp:spPr>
        <a:xfrm>
          <a:off x="1747520" y="1103577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3. </a:t>
          </a:r>
          <a:r>
            <a:rPr lang="ko-KR" altLang="en-US" sz="1800" b="1" kern="1200"/>
            <a:t>개인정보 관리를 통해 로그아웃과 탈퇴를 할 수 있다</a:t>
          </a:r>
          <a:r>
            <a:rPr lang="en-US" altLang="ko-KR" sz="1800" b="1" kern="1200"/>
            <a:t>.</a:t>
          </a:r>
          <a:endParaRPr lang="ko-KR" altLang="en-US" sz="1800" b="1" kern="1200"/>
        </a:p>
      </dsp:txBody>
      <dsp:txXfrm>
        <a:off x="1747520" y="1103577"/>
        <a:ext cx="6380480" cy="513291"/>
      </dsp:txXfrm>
    </dsp:sp>
    <dsp:sp modelId="{B1260D36-D3CB-47EC-85C1-D4F8F62512C1}">
      <dsp:nvSpPr>
        <dsp:cNvPr id="0" name=""/>
        <dsp:cNvSpPr/>
      </dsp:nvSpPr>
      <dsp:spPr>
        <a:xfrm>
          <a:off x="1625599" y="1616868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CF6983-042D-492E-BA41-257BC6DE0F8B}">
      <dsp:nvSpPr>
        <dsp:cNvPr id="0" name=""/>
        <dsp:cNvSpPr/>
      </dsp:nvSpPr>
      <dsp:spPr>
        <a:xfrm>
          <a:off x="1747520" y="1642533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1642533"/>
        <a:ext cx="6380480" cy="513291"/>
      </dsp:txXfrm>
    </dsp:sp>
    <dsp:sp modelId="{6F33F90C-86E2-47B8-AEA3-F5381511BEBC}">
      <dsp:nvSpPr>
        <dsp:cNvPr id="0" name=""/>
        <dsp:cNvSpPr/>
      </dsp:nvSpPr>
      <dsp:spPr>
        <a:xfrm>
          <a:off x="1625599" y="215582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E6CCA0-6221-49CB-8328-6DEC94DE2003}">
      <dsp:nvSpPr>
        <dsp:cNvPr id="0" name=""/>
        <dsp:cNvSpPr/>
      </dsp:nvSpPr>
      <dsp:spPr>
        <a:xfrm>
          <a:off x="1747520" y="2181489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2181489"/>
        <a:ext cx="6380480" cy="513291"/>
      </dsp:txXfrm>
    </dsp:sp>
    <dsp:sp modelId="{C0FD5A42-6B01-48EC-A547-DB95017B3FF6}">
      <dsp:nvSpPr>
        <dsp:cNvPr id="0" name=""/>
        <dsp:cNvSpPr/>
      </dsp:nvSpPr>
      <dsp:spPr>
        <a:xfrm>
          <a:off x="1625599" y="269478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B1A74A-A5C2-450B-9DE1-CFCCC3C26C6A}">
      <dsp:nvSpPr>
        <dsp:cNvPr id="0" name=""/>
        <dsp:cNvSpPr/>
      </dsp:nvSpPr>
      <dsp:spPr>
        <a:xfrm>
          <a:off x="1747520" y="2720446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2720446"/>
        <a:ext cx="6380480" cy="513291"/>
      </dsp:txXfrm>
    </dsp:sp>
    <dsp:sp modelId="{AA42BE53-F348-44F4-8B7A-896CD9CB2912}">
      <dsp:nvSpPr>
        <dsp:cNvPr id="0" name=""/>
        <dsp:cNvSpPr/>
      </dsp:nvSpPr>
      <dsp:spPr>
        <a:xfrm>
          <a:off x="1625599" y="3233737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5CF52B-2C6E-4452-8FF8-BE77C4C4DF20}">
      <dsp:nvSpPr>
        <dsp:cNvPr id="0" name=""/>
        <dsp:cNvSpPr/>
      </dsp:nvSpPr>
      <dsp:spPr>
        <a:xfrm>
          <a:off x="1747520" y="3259402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3259402"/>
        <a:ext cx="6380480" cy="513291"/>
      </dsp:txXfrm>
    </dsp:sp>
    <dsp:sp modelId="{6529CC88-F3A5-4211-9557-4B4D5C901F75}">
      <dsp:nvSpPr>
        <dsp:cNvPr id="0" name=""/>
        <dsp:cNvSpPr/>
      </dsp:nvSpPr>
      <dsp:spPr>
        <a:xfrm>
          <a:off x="1625599" y="3772693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048959-D9F7-4509-888E-7225B86DEC91}">
      <dsp:nvSpPr>
        <dsp:cNvPr id="0" name=""/>
        <dsp:cNvSpPr/>
      </dsp:nvSpPr>
      <dsp:spPr>
        <a:xfrm>
          <a:off x="1747520" y="3798358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3798358"/>
        <a:ext cx="6380480" cy="513291"/>
      </dsp:txXfrm>
    </dsp:sp>
    <dsp:sp modelId="{4BF633C3-DDDA-471E-990D-0EA60F18F918}">
      <dsp:nvSpPr>
        <dsp:cNvPr id="0" name=""/>
        <dsp:cNvSpPr/>
      </dsp:nvSpPr>
      <dsp:spPr>
        <a:xfrm>
          <a:off x="1625599" y="431165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DD3E6E-8639-4565-B939-8DC1CA9ED7FE}">
      <dsp:nvSpPr>
        <dsp:cNvPr id="0" name=""/>
        <dsp:cNvSpPr/>
      </dsp:nvSpPr>
      <dsp:spPr>
        <a:xfrm>
          <a:off x="1747520" y="4337314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4337314"/>
        <a:ext cx="6380480" cy="513291"/>
      </dsp:txXfrm>
    </dsp:sp>
    <dsp:sp modelId="{2F955481-DB4B-4661-950C-AFA6B98EE1A6}">
      <dsp:nvSpPr>
        <dsp:cNvPr id="0" name=""/>
        <dsp:cNvSpPr/>
      </dsp:nvSpPr>
      <dsp:spPr>
        <a:xfrm>
          <a:off x="1625599" y="485060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12D87D-FB58-4E62-BB08-0D0B7D8A7B14}">
      <dsp:nvSpPr>
        <dsp:cNvPr id="0" name=""/>
        <dsp:cNvSpPr/>
      </dsp:nvSpPr>
      <dsp:spPr>
        <a:xfrm>
          <a:off x="1747520" y="4876271"/>
          <a:ext cx="6380480" cy="513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47520" y="4876271"/>
        <a:ext cx="6380480" cy="513291"/>
      </dsp:txXfrm>
    </dsp:sp>
    <dsp:sp modelId="{02005C16-E4C6-49CC-9967-F0F49E988228}">
      <dsp:nvSpPr>
        <dsp:cNvPr id="0" name=""/>
        <dsp:cNvSpPr/>
      </dsp:nvSpPr>
      <dsp:spPr>
        <a:xfrm>
          <a:off x="1625599" y="538956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50A66-2E44-4260-8A88-75996A5E7676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C8794-21D1-4F82-B341-38E95164C1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3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4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00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목적은 </a:t>
            </a:r>
            <a:endParaRPr lang="en-US" altLang="ko-KR" dirty="0"/>
          </a:p>
          <a:p>
            <a:r>
              <a:rPr lang="ko-KR" altLang="en-US" dirty="0"/>
              <a:t>각 화면의 </a:t>
            </a:r>
            <a:r>
              <a:rPr lang="en-US" altLang="ko-KR" dirty="0"/>
              <a:t>CRUD</a:t>
            </a:r>
            <a:r>
              <a:rPr lang="ko-KR" altLang="en-US" dirty="0"/>
              <a:t>기능과 </a:t>
            </a:r>
            <a:r>
              <a:rPr lang="ko-KR" altLang="en-US" dirty="0" err="1"/>
              <a:t>화면간의</a:t>
            </a:r>
            <a:r>
              <a:rPr lang="ko-KR" altLang="en-US" dirty="0"/>
              <a:t> 상호작용을 확인하고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웹인 만큼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라이브러리를 활용하는데 초점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화면 간 상호작용을 위하여</a:t>
            </a:r>
            <a:endParaRPr lang="en-US" altLang="ko-KR" dirty="0"/>
          </a:p>
          <a:p>
            <a:r>
              <a:rPr lang="ko-KR" altLang="en-US" dirty="0"/>
              <a:t>기존 화면인 수주정보 등록과 </a:t>
            </a:r>
            <a:r>
              <a:rPr lang="ko-KR" altLang="en-US" dirty="0" err="1"/>
              <a:t>생산계획정보들록을</a:t>
            </a:r>
            <a:r>
              <a:rPr lang="ko-KR" altLang="en-US" dirty="0"/>
              <a:t> 참고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라이브러리를 활용하고자 기존 생산현황</a:t>
            </a:r>
            <a:r>
              <a:rPr lang="en-US" altLang="ko-KR" dirty="0"/>
              <a:t>, </a:t>
            </a:r>
            <a:r>
              <a:rPr lang="ko-KR" altLang="en-US" dirty="0"/>
              <a:t>생산부 모니터링 참고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47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사내 프로그램인 만큼 회원가입은 로그인 화면에서 제공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사원은 사원번호와 비밀번호로 로그인한다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로그인은 </a:t>
            </a:r>
            <a:r>
              <a:rPr lang="en-US" altLang="ko-KR" dirty="0" err="1"/>
              <a:t>User_Master</a:t>
            </a:r>
            <a:r>
              <a:rPr lang="en-US" altLang="ko-KR" dirty="0"/>
              <a:t> </a:t>
            </a:r>
            <a:r>
              <a:rPr lang="ko-KR" altLang="en-US" dirty="0"/>
              <a:t>테이블의 </a:t>
            </a:r>
            <a:r>
              <a:rPr lang="en-US" altLang="ko-KR" dirty="0" err="1"/>
              <a:t>UserID</a:t>
            </a:r>
            <a:r>
              <a:rPr lang="ko-KR" altLang="en-US" dirty="0"/>
              <a:t>칼럼과 </a:t>
            </a:r>
            <a:r>
              <a:rPr lang="en-US" altLang="ko-KR" dirty="0" err="1"/>
              <a:t>User_PW</a:t>
            </a:r>
            <a:r>
              <a:rPr lang="ko-KR" altLang="en-US" dirty="0"/>
              <a:t>칼럼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90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23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사번과 비밀번호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 err="1"/>
              <a:t>오류시</a:t>
            </a:r>
            <a:r>
              <a:rPr lang="ko-KR" altLang="en-US" dirty="0"/>
              <a:t> </a:t>
            </a:r>
            <a:r>
              <a:rPr lang="ko-KR" altLang="en-US" dirty="0" err="1"/>
              <a:t>안내창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메인으로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12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1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사이드 바 클릭</a:t>
            </a:r>
            <a:endParaRPr lang="en-US" altLang="ko-KR" dirty="0"/>
          </a:p>
          <a:p>
            <a:r>
              <a:rPr lang="ko-KR" altLang="en-US" dirty="0"/>
              <a:t>접었다 폈다 할 수 있는 사이드 바를 통해 각 화면으로 이동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전년도 생산 현황 </a:t>
            </a:r>
            <a:r>
              <a:rPr lang="ko-KR" altLang="en-US" dirty="0" err="1"/>
              <a:t>볼수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마우스를 올리면 해당 월의 수치를 확인 가능</a:t>
            </a:r>
            <a:endParaRPr lang="en-US" altLang="ko-KR" dirty="0"/>
          </a:p>
          <a:p>
            <a:r>
              <a:rPr lang="ko-KR" altLang="en-US" dirty="0"/>
              <a:t>상세한 정보를 원한다면 그래프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우측 달력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하단 최신 입고 </a:t>
            </a:r>
            <a:r>
              <a:rPr lang="en-US" altLang="ko-KR" dirty="0"/>
              <a:t>5</a:t>
            </a:r>
            <a:r>
              <a:rPr lang="ko-KR" altLang="en-US" dirty="0"/>
              <a:t>개 항목을 볼 수 있는 그리드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562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5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상단 조회조건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돋보기 클릭 </a:t>
            </a:r>
            <a:r>
              <a:rPr lang="en-US" altLang="ko-KR" dirty="0"/>
              <a:t>&gt; </a:t>
            </a:r>
            <a:r>
              <a:rPr lang="ko-KR" altLang="en-US" dirty="0"/>
              <a:t>팝업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 클릭 </a:t>
            </a:r>
            <a:r>
              <a:rPr lang="en-US" altLang="ko-KR" dirty="0"/>
              <a:t>&gt; </a:t>
            </a:r>
            <a:r>
              <a:rPr lang="ko-KR" altLang="en-US" dirty="0" err="1"/>
              <a:t>추가행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거래처 클릭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삭제는 체크 박스 선택의 기준으로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3001</a:t>
            </a:r>
            <a:r>
              <a:rPr lang="ko-KR" altLang="en-US" dirty="0"/>
              <a:t> 생산계획 있는 행  </a:t>
            </a:r>
            <a:r>
              <a:rPr lang="en-US" altLang="ko-KR" dirty="0"/>
              <a:t>&gt; </a:t>
            </a:r>
            <a:r>
              <a:rPr lang="ko-KR" altLang="en-US" dirty="0"/>
              <a:t>수량 수정 불가</a:t>
            </a:r>
            <a:r>
              <a:rPr lang="en-US" altLang="ko-KR" dirty="0"/>
              <a:t>, </a:t>
            </a:r>
            <a:r>
              <a:rPr lang="ko-KR" altLang="en-US" dirty="0"/>
              <a:t>삭제 불가</a:t>
            </a:r>
            <a:endParaRPr lang="en-US" altLang="ko-KR" dirty="0"/>
          </a:p>
          <a:p>
            <a:r>
              <a:rPr lang="en-US" altLang="ko-KR" dirty="0"/>
              <a:t>7003 </a:t>
            </a:r>
            <a:r>
              <a:rPr lang="ko-KR" altLang="en-US" dirty="0"/>
              <a:t>없는 행 </a:t>
            </a:r>
            <a:r>
              <a:rPr lang="en-US" altLang="ko-KR" dirty="0"/>
              <a:t>&gt; </a:t>
            </a:r>
            <a:r>
              <a:rPr lang="ko-KR" altLang="en-US" dirty="0"/>
              <a:t>수량 수정 가능 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00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89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96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수정은 특이사항만 가능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선택행</a:t>
            </a:r>
            <a:r>
              <a:rPr lang="ko-KR" altLang="en-US" dirty="0"/>
              <a:t> 정보가 담긴 수정화면을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19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1C </a:t>
            </a:r>
            <a:r>
              <a:rPr lang="ko-KR" altLang="en-US" dirty="0"/>
              <a:t>추가버튼</a:t>
            </a:r>
            <a:endParaRPr lang="en-US" altLang="ko-KR" dirty="0"/>
          </a:p>
          <a:p>
            <a:r>
              <a:rPr lang="en-US" altLang="ko-KR" dirty="0"/>
              <a:t>2C </a:t>
            </a:r>
            <a:r>
              <a:rPr lang="ko-KR" altLang="en-US" dirty="0"/>
              <a:t>수주번호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삭제는 체크박스가 선택된 행 삭제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3C </a:t>
            </a:r>
            <a:r>
              <a:rPr lang="ko-KR" altLang="en-US" dirty="0"/>
              <a:t>작업 지시 없는 행 </a:t>
            </a:r>
            <a:r>
              <a:rPr lang="en-US" altLang="ko-KR" dirty="0"/>
              <a:t>&gt;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r>
              <a:rPr lang="en-US" altLang="ko-KR" dirty="0"/>
              <a:t>4C</a:t>
            </a:r>
            <a:r>
              <a:rPr lang="ko-KR" altLang="en-US" dirty="0"/>
              <a:t> 작업 지시 있는 행 </a:t>
            </a:r>
            <a:r>
              <a:rPr lang="en-US" altLang="ko-KR" dirty="0"/>
              <a:t>&gt; </a:t>
            </a:r>
            <a:r>
              <a:rPr lang="ko-KR" altLang="en-US" dirty="0"/>
              <a:t>삭제 불가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54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40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년도별</a:t>
            </a:r>
            <a:r>
              <a:rPr lang="ko-KR" altLang="en-US" dirty="0"/>
              <a:t> 생산 현황을  그래프와 표로 나타내는 생산 현황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해당일의 </a:t>
            </a:r>
            <a:r>
              <a:rPr lang="ko-KR" altLang="en-US" dirty="0" err="1"/>
              <a:t>품목군별</a:t>
            </a:r>
            <a:r>
              <a:rPr lang="ko-KR" altLang="en-US" dirty="0"/>
              <a:t> 생산 현황을 파악할 수 있는 생산부 모니터링으로 구성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67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MOR_MOR_004_01</a:t>
            </a:r>
          </a:p>
          <a:p>
            <a:endParaRPr lang="en-US" altLang="ko-KR" dirty="0"/>
          </a:p>
          <a:p>
            <a:r>
              <a:rPr lang="ko-KR" altLang="en-US" dirty="0"/>
              <a:t>한눈에 보기 쉽게 그래프와 그리드로 </a:t>
            </a:r>
            <a:r>
              <a:rPr lang="ko-KR" altLang="en-US" dirty="0" err="1"/>
              <a:t>표현ㄴ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마우스를 올리면 상세 수치 확인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2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일의 생산 품목권과 그에 따른 생산 품목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날짜에 따라 상단 탭이 유동적으로 변함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9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66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32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43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신입사원 추가를 위해 선임사원이 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20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신규 사원 추가 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부서클릭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이메일과 사번은 자동 부여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패스워드 일치 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22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27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48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사원번호를 제회한 기본 정보 수정 가능 </a:t>
            </a:r>
            <a:endParaRPr lang="en-US" altLang="ko-KR" dirty="0"/>
          </a:p>
          <a:p>
            <a:r>
              <a:rPr lang="ko-KR" altLang="en-US" dirty="0"/>
              <a:t>비밀번호와 비밀번호 확인을 입력해야 수정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40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40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 </a:t>
            </a:r>
            <a:r>
              <a:rPr lang="en-US" altLang="ko-KR" dirty="0"/>
              <a:t>ERD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4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MES</a:t>
            </a:r>
            <a:r>
              <a:rPr lang="ko-KR" altLang="en-US" dirty="0"/>
              <a:t> 프로그램의 부분 웹 버전 전환을 주제로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대상으로 </a:t>
            </a:r>
            <a:r>
              <a:rPr lang="ko-KR" altLang="en-US" dirty="0" err="1"/>
              <a:t>켐텍을</a:t>
            </a:r>
            <a:r>
              <a:rPr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628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64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34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0640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723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67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78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28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에폭시</a:t>
            </a:r>
            <a:r>
              <a:rPr lang="en-US" altLang="ko-KR" dirty="0"/>
              <a:t>, </a:t>
            </a:r>
            <a:r>
              <a:rPr lang="ko-KR" altLang="en-US" dirty="0"/>
              <a:t>우레탄</a:t>
            </a:r>
            <a:r>
              <a:rPr lang="en-US" altLang="ko-KR" dirty="0"/>
              <a:t>, </a:t>
            </a:r>
            <a:r>
              <a:rPr lang="ko-KR" altLang="en-US" dirty="0"/>
              <a:t>젤리와 같은 물질 제조를 하고 국내외에 납품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9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1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컴포넌트 기반 아키텍처를 사용하는 </a:t>
            </a:r>
            <a:r>
              <a:rPr lang="ko-KR" altLang="en-US" dirty="0" err="1"/>
              <a:t>리액트</a:t>
            </a: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컴포넌트와 테마를 제공하는 </a:t>
            </a:r>
            <a:r>
              <a:rPr lang="en-US" altLang="ko-KR" dirty="0"/>
              <a:t>MUI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서버는 </a:t>
            </a:r>
            <a:r>
              <a:rPr lang="en-US" altLang="ko-KR" dirty="0"/>
              <a:t>node.js </a:t>
            </a:r>
            <a:r>
              <a:rPr lang="ko-KR" altLang="en-US" dirty="0"/>
              <a:t>와 웹 서버 구축을 위해 </a:t>
            </a:r>
            <a:r>
              <a:rPr lang="en-US" altLang="ko-KR" dirty="0"/>
              <a:t>express.js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는 사내에서 사용하는</a:t>
            </a:r>
            <a:r>
              <a:rPr lang="en-US" altLang="ko-KR" dirty="0"/>
              <a:t> </a:t>
            </a:r>
            <a:r>
              <a:rPr lang="en-US" altLang="ko-KR" dirty="0" err="1"/>
              <a:t>mssql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9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 설계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~ 5</a:t>
            </a:r>
            <a:r>
              <a:rPr lang="ko-KR" altLang="en-US" dirty="0"/>
              <a:t>주차 개발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주자 부터는 각 화면의 테스트 병행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C8794-21D1-4F82-B341-38E95164C1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7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26F6F-09C9-2C23-4E95-1834B9DA6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58B823-9132-DD0A-3495-59327D0A0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B4F34-A0EA-5C73-9593-781068AB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FC631-B64E-C85A-2467-88DF5D17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16C7B-D2E8-EE37-740E-D2BEC8C8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7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B1346-F2B6-5DA5-5383-C8577CEE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2C710-1174-B572-8AAE-4E0983E63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917BE-136E-6F8E-FB5E-FB9A8645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64B9D-ECEF-30F7-2C95-5009CC17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6E347-58BD-2213-6DF3-03912617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4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40EDD6-632A-0B4F-B9AB-B33A01183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EE6244-2C1C-188B-B6E0-43F7C17A3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6A286-544A-8F38-9A98-F78A5C43E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3A114-F4C8-6A61-54DC-9FA6D9DF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B213F-5FAB-157E-B6B2-82BFA977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7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43EE2-14A1-298C-7E3F-0700C927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71679-9793-204A-04D9-514CD6E7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0FCD6-DE2B-DE69-50CC-CCF06341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1E3A4-C912-8B97-9344-B6A682AC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8C357-7AB1-3B97-F566-D16236E9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7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55A2C-742C-CE57-947F-86330049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12808-6B92-DFB2-E8A6-BAB20B60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1B587-01D9-1394-53AD-11307F8E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2BFDE-A9D2-6818-75C1-625D4E44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D5056-8B9D-4CD2-4D54-303AAC40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5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1D65D-4A1F-16E7-04A7-1A0452B1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A980C-224C-D1D2-A231-8FDA3227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B44032-78A8-374E-D786-5A130769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CE085A-5B1C-7E28-0483-2A1F0CDA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856780-A39B-9059-5473-4ACC00C0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E6A6CE-6DE3-6FC5-B165-8E3B09B3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93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49490-A3DC-2979-535B-7FB29E5E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7A73C-F8B5-5278-A678-E30BF01DC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33CFC1-35A8-2169-8721-BC5DB570F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0DAEA7-D779-E804-BDA8-672162764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926285-E896-8370-1F28-FCF4E241F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006FCB-571F-4293-D75D-50CB7BCE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FFB695-64A6-A27F-DC19-A0094BB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D23334-D759-1DA2-C4E3-D653D81A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1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DFDC9-5756-614B-3966-CD7CACC9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B2A743-61E5-98E6-C7D7-E7EF7CC4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62A07A-73DB-5623-F93B-EFAB29B7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A9CC9E-15D2-25B1-893A-524603A8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7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F78B15-3B58-9F76-EEA2-30188CF4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1BB1-BAF6-9DFB-E52D-A85DA121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504C2-66A0-0FCE-B5D9-F51F836F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42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C5817-5910-B240-A218-9CFC7046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9A28E-EDD8-F8A3-7D57-F62378C47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618E77-7C13-F856-D8AB-421EF9FF3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450-01D9-253D-4FC0-E685F6BB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D64BB-9659-218E-8101-0882C1B0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68BED-F3E5-4811-31DB-539CA5E0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FC513-BFBD-1AEE-A54B-DE1B481F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671D8B-B245-19FC-8BAC-B427FAF83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BF7FB6-E642-5855-E8F3-BAC09921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05DE6D-BD83-777A-DAED-8C94E042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CCA0C-6EA6-8CF7-7C93-67DEB335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0C3451-CB6E-032D-68F2-60C66AAF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4DBEE7-D937-E078-5A74-2CE8732F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CD013-AD62-2F6B-E5CF-5254EF7A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BB5A2-CC59-567F-BF3E-FB1CD79A2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6BDDC-628B-4881-8F1D-1E59DC4F6A79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E2E41-D890-FF4E-278A-35C7C139D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765F4-9CC2-BD78-9471-CC1A21EC1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2529E5-39E2-455A-85DB-2A912945C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2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139908" y="2676872"/>
            <a:ext cx="591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>
                <a:solidFill>
                  <a:schemeClr val="bg1"/>
                </a:solidFill>
              </a:rPr>
              <a:t>웹 프로젝트 최종 발표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249454" y="4346555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수습사원 이승현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189026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화면 구성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43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22955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</a:rPr>
              <a:t>1</a:t>
            </a:r>
            <a:r>
              <a:rPr lang="en-US" altLang="ko-KR" sz="3600" b="1" spc="-300">
                <a:solidFill>
                  <a:schemeClr val="bg1"/>
                </a:solidFill>
              </a:rPr>
              <a:t>.  </a:t>
            </a:r>
            <a:r>
              <a:rPr lang="ko-KR" altLang="en-US" sz="3600" b="1" spc="-300">
                <a:solidFill>
                  <a:schemeClr val="bg1"/>
                </a:solidFill>
              </a:rPr>
              <a:t>목적 및 참고화면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916E0-C7D5-847E-B7F0-917324E9226F}"/>
              </a:ext>
            </a:extLst>
          </p:cNvPr>
          <p:cNvSpPr txBox="1"/>
          <p:nvPr/>
        </p:nvSpPr>
        <p:spPr>
          <a:xfrm>
            <a:off x="271736" y="1546569"/>
            <a:ext cx="7840133" cy="324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800" b="1">
                <a:solidFill>
                  <a:srgbClr val="002060"/>
                </a:solidFill>
              </a:rPr>
              <a:t>각 화면의 </a:t>
            </a:r>
            <a:r>
              <a:rPr lang="en-US" altLang="ko-KR" sz="2800" b="1">
                <a:solidFill>
                  <a:srgbClr val="002060"/>
                </a:solidFill>
              </a:rPr>
              <a:t>CRUD </a:t>
            </a:r>
            <a:r>
              <a:rPr lang="ko-KR" altLang="en-US" sz="2800" b="1">
                <a:solidFill>
                  <a:srgbClr val="002060"/>
                </a:solidFill>
              </a:rPr>
              <a:t>기능</a:t>
            </a:r>
            <a:r>
              <a:rPr lang="en-US" altLang="ko-KR" sz="2800" b="1">
                <a:solidFill>
                  <a:srgbClr val="002060"/>
                </a:solidFill>
              </a:rPr>
              <a:t> &amp; </a:t>
            </a:r>
            <a:r>
              <a:rPr lang="ko-KR" altLang="en-US" sz="2800" b="1">
                <a:solidFill>
                  <a:srgbClr val="002060"/>
                </a:solidFill>
              </a:rPr>
              <a:t>화면 간 상호작용</a:t>
            </a:r>
            <a:endParaRPr lang="en-US" altLang="ko-KR" sz="2800" b="1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2800" b="1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2800" b="1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2800" b="1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800" b="1">
                <a:solidFill>
                  <a:srgbClr val="002060"/>
                </a:solidFill>
              </a:rPr>
              <a:t>프론트엔드 </a:t>
            </a:r>
            <a:r>
              <a:rPr lang="en-US" altLang="ko-KR" sz="2800" b="1">
                <a:solidFill>
                  <a:srgbClr val="002060"/>
                </a:solidFill>
              </a:rPr>
              <a:t>UI </a:t>
            </a:r>
            <a:r>
              <a:rPr lang="ko-KR" altLang="en-US" sz="2800" b="1">
                <a:solidFill>
                  <a:srgbClr val="002060"/>
                </a:solidFill>
              </a:rPr>
              <a:t>라이브러리 활용</a:t>
            </a:r>
            <a:endParaRPr lang="en-US" altLang="ko-KR" sz="2800" b="1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40D74-1592-3A58-BEA7-4DBBB8F38FBD}"/>
              </a:ext>
            </a:extLst>
          </p:cNvPr>
          <p:cNvSpPr txBox="1"/>
          <p:nvPr/>
        </p:nvSpPr>
        <p:spPr>
          <a:xfrm>
            <a:off x="1278108" y="2206903"/>
            <a:ext cx="5967049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[</a:t>
            </a:r>
            <a:r>
              <a:rPr lang="ko-KR" altLang="en-US" sz="2400" b="1">
                <a:latin typeface="+mj-lt"/>
              </a:rPr>
              <a:t>참고 화면</a:t>
            </a:r>
            <a:r>
              <a:rPr lang="en-US" altLang="ko-KR" sz="2400" b="1">
                <a:latin typeface="+mj-lt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	- </a:t>
            </a:r>
            <a:r>
              <a:rPr lang="ko-KR" altLang="en-US" sz="2400" b="1">
                <a:latin typeface="+mj-lt"/>
              </a:rPr>
              <a:t>수주정보 등록</a:t>
            </a:r>
            <a:endParaRPr lang="en-US" altLang="ko-KR" sz="2400" b="1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	- </a:t>
            </a:r>
            <a:r>
              <a:rPr lang="ko-KR" altLang="en-US" sz="2400" b="1">
                <a:latin typeface="+mj-lt"/>
              </a:rPr>
              <a:t>생산계획정보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432C5-26AB-0D65-E68A-E4E12C1502B8}"/>
              </a:ext>
            </a:extLst>
          </p:cNvPr>
          <p:cNvSpPr txBox="1"/>
          <p:nvPr/>
        </p:nvSpPr>
        <p:spPr>
          <a:xfrm>
            <a:off x="1278108" y="4748528"/>
            <a:ext cx="5967049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[</a:t>
            </a:r>
            <a:r>
              <a:rPr lang="ko-KR" altLang="en-US" sz="2400" b="1">
                <a:latin typeface="+mj-lt"/>
              </a:rPr>
              <a:t>참고 화면</a:t>
            </a:r>
            <a:r>
              <a:rPr lang="en-US" altLang="ko-KR" sz="2400" b="1">
                <a:latin typeface="+mj-lt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	- </a:t>
            </a:r>
            <a:r>
              <a:rPr lang="ko-KR" altLang="en-US" sz="2400" b="1">
                <a:latin typeface="+mj-lt"/>
              </a:rPr>
              <a:t>생산현황</a:t>
            </a:r>
            <a:endParaRPr lang="en-US" altLang="ko-KR" sz="2400" b="1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+mj-lt"/>
              </a:rPr>
              <a:t>	- </a:t>
            </a:r>
            <a:r>
              <a:rPr lang="ko-KR" altLang="en-US" sz="2400" b="1">
                <a:latin typeface="+mj-lt"/>
              </a:rPr>
              <a:t>생산부 모니터링</a:t>
            </a:r>
          </a:p>
        </p:txBody>
      </p:sp>
    </p:spTree>
    <p:extLst>
      <p:ext uri="{BB962C8B-B14F-4D97-AF65-F5344CB8AC3E}">
        <p14:creationId xmlns:p14="http://schemas.microsoft.com/office/powerpoint/2010/main" val="74907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228780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로그인 화면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11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448379"/>
              </p:ext>
            </p:extLst>
          </p:nvPr>
        </p:nvGraphicFramePr>
        <p:xfrm>
          <a:off x="1735666" y="12276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9"/>
            <a:ext cx="8906934" cy="3564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16D3BC0-101E-BB82-1DD9-FB9EEE56D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16324" r="38123" b="51307"/>
          <a:stretch/>
        </p:blipFill>
        <p:spPr>
          <a:xfrm>
            <a:off x="5223934" y="3081869"/>
            <a:ext cx="5376334" cy="2696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A29CDB-0E8D-57BB-593F-8161C64AF0A6}"/>
              </a:ext>
            </a:extLst>
          </p:cNvPr>
          <p:cNvSpPr txBox="1"/>
          <p:nvPr/>
        </p:nvSpPr>
        <p:spPr>
          <a:xfrm>
            <a:off x="5190066" y="5786223"/>
            <a:ext cx="5273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2060"/>
                </a:solidFill>
              </a:rPr>
              <a:t>▲로그인 처리를 위한 </a:t>
            </a:r>
            <a:r>
              <a:rPr lang="en-US" altLang="ko-KR" sz="1100">
                <a:solidFill>
                  <a:srgbClr val="002060"/>
                </a:solidFill>
              </a:rPr>
              <a:t>User_Master </a:t>
            </a:r>
            <a:r>
              <a:rPr lang="ko-KR" altLang="en-US" sz="1100">
                <a:solidFill>
                  <a:srgbClr val="002060"/>
                </a:solidFill>
              </a:rPr>
              <a:t>테이블과 </a:t>
            </a:r>
            <a:r>
              <a:rPr lang="en-US" altLang="ko-KR" sz="1100">
                <a:solidFill>
                  <a:srgbClr val="002060"/>
                </a:solidFill>
              </a:rPr>
              <a:t>Emp_Master </a:t>
            </a:r>
            <a:r>
              <a:rPr lang="ko-KR" altLang="en-US" sz="1100">
                <a:solidFill>
                  <a:srgbClr val="002060"/>
                </a:solidFill>
              </a:rPr>
              <a:t>테이블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3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 </a:t>
            </a:r>
            <a:r>
              <a:rPr lang="ko-KR" altLang="en-US" sz="2800" b="1" spc="-300">
                <a:solidFill>
                  <a:srgbClr val="002060"/>
                </a:solidFill>
              </a:rPr>
              <a:t>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D6F07E5-A384-C9E0-1892-E7353660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26"/>
          <a:stretch/>
        </p:blipFill>
        <p:spPr>
          <a:xfrm>
            <a:off x="1933046" y="1629307"/>
            <a:ext cx="8325908" cy="23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 </a:t>
            </a:r>
            <a:r>
              <a:rPr lang="ko-KR" altLang="en-US" sz="2800" b="1" spc="-300">
                <a:solidFill>
                  <a:srgbClr val="002060"/>
                </a:solidFill>
              </a:rPr>
              <a:t>로그인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5313D79-50C2-8EAD-30E4-2D86E7CF2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0" t="1739" r="12394" b="12708"/>
          <a:stretch/>
        </p:blipFill>
        <p:spPr>
          <a:xfrm>
            <a:off x="1214197" y="1174200"/>
            <a:ext cx="9573875" cy="5161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55AB5-529F-A3BE-1F30-5C4E959EC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7" t="8427" r="4768" b="18058"/>
          <a:stretch/>
        </p:blipFill>
        <p:spPr>
          <a:xfrm>
            <a:off x="1037935" y="1174200"/>
            <a:ext cx="9939867" cy="50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189026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메인 화면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F2462F-C293-6C17-5C73-FD6034AF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0"/>
            <a:ext cx="207487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3E9DF5-B103-D609-E024-B8C876293917}"/>
              </a:ext>
            </a:extLst>
          </p:cNvPr>
          <p:cNvSpPr/>
          <p:nvPr/>
        </p:nvSpPr>
        <p:spPr>
          <a:xfrm>
            <a:off x="-76200" y="67949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052F9AC-2708-75D3-6029-855F3EDE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55" y="1005713"/>
            <a:ext cx="9743272" cy="5351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E2AE99-3727-F6DE-468D-A9BEF17B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30" y="1056144"/>
            <a:ext cx="9665197" cy="5300756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메인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BAD6C3-A244-B725-DE83-9570BF32BC25}"/>
              </a:ext>
            </a:extLst>
          </p:cNvPr>
          <p:cNvSpPr/>
          <p:nvPr/>
        </p:nvSpPr>
        <p:spPr>
          <a:xfrm>
            <a:off x="2446867" y="1473200"/>
            <a:ext cx="6307666" cy="2116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C6BFBF-3705-3BEB-0935-E2646C0D0A37}"/>
              </a:ext>
            </a:extLst>
          </p:cNvPr>
          <p:cNvSpPr/>
          <p:nvPr/>
        </p:nvSpPr>
        <p:spPr>
          <a:xfrm>
            <a:off x="8576727" y="1456267"/>
            <a:ext cx="2286000" cy="2116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0880EC-6851-7C44-EBBF-FD9BD3D8E25A}"/>
              </a:ext>
            </a:extLst>
          </p:cNvPr>
          <p:cNvSpPr/>
          <p:nvPr/>
        </p:nvSpPr>
        <p:spPr>
          <a:xfrm>
            <a:off x="2446867" y="3429001"/>
            <a:ext cx="8493935" cy="14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76A80B-5210-69F3-22ED-5B1EF701E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6" t="15400" r="24537" b="47901"/>
          <a:stretch/>
        </p:blipFill>
        <p:spPr>
          <a:xfrm>
            <a:off x="2532815" y="1568117"/>
            <a:ext cx="6135770" cy="19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589047"/>
            <a:chOff x="6817895" y="310803"/>
            <a:chExt cx="5374105" cy="45890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18902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수주 관리</a:t>
              </a:r>
              <a:endParaRPr lang="en-US" altLang="ko-KR" sz="3400" b="1" spc="-300">
                <a:solidFill>
                  <a:schemeClr val="bg1"/>
                </a:solidFill>
                <a:latin typeface="+mn-ea"/>
              </a:endParaRPr>
            </a:p>
            <a:p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CE38EE9-E2E4-3226-75D6-DBA4A0A3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7487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5C1E53-27CE-7A33-D590-CC435BA72698}"/>
              </a:ext>
            </a:extLst>
          </p:cNvPr>
          <p:cNvSpPr/>
          <p:nvPr/>
        </p:nvSpPr>
        <p:spPr>
          <a:xfrm>
            <a:off x="-1" y="508218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00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38265"/>
              </p:ext>
            </p:extLst>
          </p:nvPr>
        </p:nvGraphicFramePr>
        <p:xfrm>
          <a:off x="1735666" y="12276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1839445" y="3420079"/>
            <a:ext cx="8906934" cy="3226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718007-08AE-D6BB-5ADB-4AE9C7DEB48B}"/>
              </a:ext>
            </a:extLst>
          </p:cNvPr>
          <p:cNvGrpSpPr/>
          <p:nvPr/>
        </p:nvGrpSpPr>
        <p:grpSpPr>
          <a:xfrm>
            <a:off x="6918995" y="3543503"/>
            <a:ext cx="5273005" cy="2979410"/>
            <a:chOff x="6832599" y="3513668"/>
            <a:chExt cx="5273005" cy="2979410"/>
          </a:xfrm>
        </p:grpSpPr>
        <p:pic>
          <p:nvPicPr>
            <p:cNvPr id="7" name="그림 6" descr="텍스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FDB01A52-0F9A-7F5D-D789-C0C33F005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4" t="48693" r="38611" b="9339"/>
            <a:stretch/>
          </p:blipFill>
          <p:spPr>
            <a:xfrm>
              <a:off x="6917267" y="3513668"/>
              <a:ext cx="4191000" cy="27178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216936-07B3-7989-62B7-1439E06FC6E9}"/>
                </a:ext>
              </a:extLst>
            </p:cNvPr>
            <p:cNvSpPr txBox="1"/>
            <p:nvPr/>
          </p:nvSpPr>
          <p:spPr>
            <a:xfrm>
              <a:off x="6832599" y="6231468"/>
              <a:ext cx="52730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002060"/>
                  </a:solidFill>
                </a:rPr>
                <a:t>▲ 수주 정보 조회에 사용되는 </a:t>
              </a:r>
              <a:r>
                <a:rPr lang="en-US" altLang="ko-KR" sz="1100">
                  <a:solidFill>
                    <a:srgbClr val="002060"/>
                  </a:solidFill>
                </a:rPr>
                <a:t>SHIP_PLAN_ED</a:t>
              </a:r>
              <a:r>
                <a:rPr lang="ko-KR" altLang="en-US" sz="1100">
                  <a:solidFill>
                    <a:srgbClr val="002060"/>
                  </a:solidFill>
                </a:rPr>
                <a:t>테이블과 </a:t>
              </a:r>
              <a:r>
                <a:rPr lang="en-US" altLang="ko-KR" sz="1100">
                  <a:solidFill>
                    <a:srgbClr val="002060"/>
                  </a:solidFill>
                </a:rPr>
                <a:t> PLANORDER_ED</a:t>
              </a:r>
              <a:r>
                <a:rPr lang="ko-KR" altLang="en-US" sz="1100">
                  <a:solidFill>
                    <a:srgbClr val="002060"/>
                  </a:solidFill>
                </a:rPr>
                <a:t>테이블</a:t>
              </a:r>
              <a:endParaRPr lang="ko-KR" altLang="en-US" sz="11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43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C0ADF4-275F-E117-BA86-E6E0542C0CE6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C2A725-F0DE-36C6-8559-48874F9C05CA}"/>
              </a:ext>
            </a:extLst>
          </p:cNvPr>
          <p:cNvCxnSpPr/>
          <p:nvPr/>
        </p:nvCxnSpPr>
        <p:spPr>
          <a:xfrm>
            <a:off x="116670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561004-85D9-25F6-223E-16D13ACB3FB8}"/>
              </a:ext>
            </a:extLst>
          </p:cNvPr>
          <p:cNvSpPr txBox="1"/>
          <p:nvPr/>
        </p:nvSpPr>
        <p:spPr>
          <a:xfrm>
            <a:off x="208153" y="3505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F2556-387F-9FF3-9233-B5C2D9938C62}"/>
              </a:ext>
            </a:extLst>
          </p:cNvPr>
          <p:cNvSpPr txBox="1"/>
          <p:nvPr/>
        </p:nvSpPr>
        <p:spPr>
          <a:xfrm>
            <a:off x="998798" y="149274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1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A1550-C5DF-0925-A27B-8FB889DD42A7}"/>
              </a:ext>
            </a:extLst>
          </p:cNvPr>
          <p:cNvSpPr txBox="1"/>
          <p:nvPr/>
        </p:nvSpPr>
        <p:spPr>
          <a:xfrm>
            <a:off x="1727558" y="1431189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rgbClr val="002060"/>
                </a:solidFill>
              </a:rPr>
              <a:t>기본 소개  및  프로젝트 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3E6FE-1D23-D037-6B41-33C7E6EF63FC}"/>
              </a:ext>
            </a:extLst>
          </p:cNvPr>
          <p:cNvSpPr txBox="1"/>
          <p:nvPr/>
        </p:nvSpPr>
        <p:spPr>
          <a:xfrm>
            <a:off x="998798" y="2178728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03694-0100-674C-3148-8E8BEC7432BF}"/>
              </a:ext>
            </a:extLst>
          </p:cNvPr>
          <p:cNvSpPr txBox="1"/>
          <p:nvPr/>
        </p:nvSpPr>
        <p:spPr>
          <a:xfrm>
            <a:off x="1727558" y="2117173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개발 환경 및 일정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45AE1-8307-2E91-1FDC-95433E985383}"/>
              </a:ext>
            </a:extLst>
          </p:cNvPr>
          <p:cNvSpPr txBox="1"/>
          <p:nvPr/>
        </p:nvSpPr>
        <p:spPr>
          <a:xfrm>
            <a:off x="998798" y="285201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3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2F3D8-F20D-812A-965B-B16C7F5CBCCE}"/>
              </a:ext>
            </a:extLst>
          </p:cNvPr>
          <p:cNvSpPr txBox="1"/>
          <p:nvPr/>
        </p:nvSpPr>
        <p:spPr>
          <a:xfrm>
            <a:off x="1727558" y="2813912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화면 구성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33B3D-959C-0B9C-FC0B-DB2044DCA193}"/>
              </a:ext>
            </a:extLst>
          </p:cNvPr>
          <p:cNvSpPr txBox="1"/>
          <p:nvPr/>
        </p:nvSpPr>
        <p:spPr>
          <a:xfrm>
            <a:off x="998798" y="355455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4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ECC952-B3F4-90CD-C9AB-3D3780068E27}"/>
              </a:ext>
            </a:extLst>
          </p:cNvPr>
          <p:cNvSpPr txBox="1"/>
          <p:nvPr/>
        </p:nvSpPr>
        <p:spPr>
          <a:xfrm>
            <a:off x="1727558" y="349299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시연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FD372-6381-781B-3756-8CF759CBE032}"/>
              </a:ext>
            </a:extLst>
          </p:cNvPr>
          <p:cNvSpPr txBox="1"/>
          <p:nvPr/>
        </p:nvSpPr>
        <p:spPr>
          <a:xfrm>
            <a:off x="1563453" y="614886"/>
            <a:ext cx="206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+mn-ea"/>
              </a:rPr>
              <a:t>table of contents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D4C4B-5535-CDDE-3527-1BC5DD43E66E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02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A96B44-AF12-95C3-A3CA-FB07F4B26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69" y="612167"/>
            <a:ext cx="6477395" cy="5980524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 </a:t>
            </a:r>
            <a:r>
              <a:rPr lang="ko-KR" altLang="en-US" sz="2800" b="1" spc="-300">
                <a:solidFill>
                  <a:srgbClr val="002060"/>
                </a:solidFill>
              </a:rPr>
              <a:t>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867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E153D9-79D7-5B53-3442-D2BE181B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861428"/>
            <a:ext cx="10398509" cy="572954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 </a:t>
            </a:r>
            <a:r>
              <a:rPr lang="ko-KR" altLang="en-US" sz="2800" b="1" spc="-300">
                <a:solidFill>
                  <a:srgbClr val="002060"/>
                </a:solidFill>
              </a:rPr>
              <a:t>수주관리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2348D6-D468-F057-EF59-24105451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58" y="904378"/>
            <a:ext cx="10409950" cy="57295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F656E6-8F42-5B98-4C61-A5D95351A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59" y="861428"/>
            <a:ext cx="10409950" cy="57336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31D046-9144-686C-2EEF-40143AC26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56" y="904379"/>
            <a:ext cx="10398509" cy="56865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988349-0552-C9CC-D9BB-EE79A2634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29" y="820381"/>
            <a:ext cx="10500436" cy="5808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60C0D6-8943-2C87-3224-DD308B8D8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29" y="816782"/>
            <a:ext cx="10522732" cy="58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589047"/>
            <a:chOff x="6817895" y="310803"/>
            <a:chExt cx="5374105" cy="45890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189026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생산 관리</a:t>
              </a:r>
              <a:endParaRPr lang="en-US" altLang="ko-KR" sz="3400" b="1" spc="-300">
                <a:solidFill>
                  <a:schemeClr val="bg1"/>
                </a:solidFill>
                <a:latin typeface="+mn-ea"/>
              </a:endParaRPr>
            </a:p>
            <a:p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7C058E-CD3D-2BB1-49BE-07C2F4D7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0"/>
            <a:ext cx="207487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F73FB0-7652-065B-7A0D-138EC4D7B12C}"/>
              </a:ext>
            </a:extLst>
          </p:cNvPr>
          <p:cNvSpPr/>
          <p:nvPr/>
        </p:nvSpPr>
        <p:spPr>
          <a:xfrm>
            <a:off x="-8468" y="906148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6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0294"/>
              </p:ext>
            </p:extLst>
          </p:nvPr>
        </p:nvGraphicFramePr>
        <p:xfrm>
          <a:off x="901965" y="1090223"/>
          <a:ext cx="105160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1129445" y="3953933"/>
            <a:ext cx="10516046" cy="266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389DC-92B6-3EA5-ECCB-C7389766AC74}"/>
              </a:ext>
            </a:extLst>
          </p:cNvPr>
          <p:cNvGrpSpPr/>
          <p:nvPr/>
        </p:nvGrpSpPr>
        <p:grpSpPr>
          <a:xfrm>
            <a:off x="6595532" y="3742267"/>
            <a:ext cx="5520267" cy="2986748"/>
            <a:chOff x="6579616" y="3328494"/>
            <a:chExt cx="5751770" cy="33605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216936-07B3-7989-62B7-1439E06FC6E9}"/>
                </a:ext>
              </a:extLst>
            </p:cNvPr>
            <p:cNvSpPr txBox="1"/>
            <p:nvPr/>
          </p:nvSpPr>
          <p:spPr>
            <a:xfrm>
              <a:off x="6579616" y="6392078"/>
              <a:ext cx="5751770" cy="29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rgbClr val="002060"/>
                  </a:solidFill>
                </a:rPr>
                <a:t>▲ 생산계획정보 조회에 사용되는 </a:t>
              </a:r>
              <a:r>
                <a:rPr lang="en-US" altLang="ko-KR" sz="1100">
                  <a:solidFill>
                    <a:srgbClr val="002060"/>
                  </a:solidFill>
                </a:rPr>
                <a:t>PLANORDER_ED</a:t>
              </a:r>
              <a:r>
                <a:rPr lang="ko-KR" altLang="en-US" sz="1100">
                  <a:solidFill>
                    <a:srgbClr val="002060"/>
                  </a:solidFill>
                </a:rPr>
                <a:t>테이블과 </a:t>
              </a:r>
              <a:r>
                <a:rPr lang="en-US" altLang="ko-KR" sz="1100">
                  <a:solidFill>
                    <a:srgbClr val="002060"/>
                  </a:solidFill>
                </a:rPr>
                <a:t>WORKORDER_ED</a:t>
              </a:r>
              <a:r>
                <a:rPr lang="ko-KR" altLang="en-US" sz="1100">
                  <a:solidFill>
                    <a:srgbClr val="002060"/>
                  </a:solidFill>
                </a:rPr>
                <a:t>테이블</a:t>
              </a:r>
              <a:endParaRPr lang="ko-KR" altLang="en-US" sz="1100" dirty="0">
                <a:solidFill>
                  <a:srgbClr val="002060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6D1B85-EE88-E111-734F-84708B3B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79306" y="3328494"/>
              <a:ext cx="4943475" cy="3028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3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번호, 평행, 라인이(가) 표시된 사진&#10;&#10;자동 생성된 설명">
            <a:extLst>
              <a:ext uri="{FF2B5EF4-FFF2-40B4-BE49-F238E27FC236}">
                <a16:creationId xmlns:a16="http://schemas.microsoft.com/office/drawing/2014/main" id="{3912B830-25CC-72BC-8B9D-EAA906E5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08" y="301264"/>
            <a:ext cx="6736013" cy="640648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 </a:t>
            </a:r>
            <a:r>
              <a:rPr lang="ko-KR" altLang="en-US" sz="2800" b="1" spc="-300">
                <a:solidFill>
                  <a:srgbClr val="002060"/>
                </a:solidFill>
              </a:rPr>
              <a:t>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663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</a:t>
            </a:r>
            <a:r>
              <a:rPr lang="ko-KR" altLang="en-US" sz="2800" b="1" spc="-300">
                <a:solidFill>
                  <a:srgbClr val="002060"/>
                </a:solidFill>
              </a:rPr>
              <a:t>생산관리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5145FD0-CA6E-2BBC-1C1F-80B505B1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67" y="861428"/>
            <a:ext cx="10371667" cy="5736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FD8A79-E7AD-6D81-7D34-216143A9A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86" y="861428"/>
            <a:ext cx="10440847" cy="5734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6DD0A4-9D5C-B098-7479-34725D96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485" y="858909"/>
            <a:ext cx="10381770" cy="5734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44310C-B5DF-0205-141B-6EC110A9F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63" y="863946"/>
            <a:ext cx="10422753" cy="5833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8A252C-F872-D34B-BD39-7C796248B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712" y="886448"/>
            <a:ext cx="10432621" cy="57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177484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모니터링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D43273-6524-6C26-AB39-694787A2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0"/>
            <a:ext cx="207487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C4F3B1-AA6B-410B-3728-6FCEB532498A}"/>
              </a:ext>
            </a:extLst>
          </p:cNvPr>
          <p:cNvSpPr/>
          <p:nvPr/>
        </p:nvSpPr>
        <p:spPr>
          <a:xfrm>
            <a:off x="-8467" y="1329483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09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074694"/>
              </p:ext>
            </p:extLst>
          </p:nvPr>
        </p:nvGraphicFramePr>
        <p:xfrm>
          <a:off x="1735666" y="1227670"/>
          <a:ext cx="938953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9B7DD9D-17CC-E10F-2EBB-BEE213F06F10}"/>
              </a:ext>
            </a:extLst>
          </p:cNvPr>
          <p:cNvSpPr/>
          <p:nvPr/>
        </p:nvSpPr>
        <p:spPr>
          <a:xfrm>
            <a:off x="3412068" y="4808080"/>
            <a:ext cx="8348132" cy="1830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5C28A7-5118-82B2-680C-847C3E70AF95}"/>
              </a:ext>
            </a:extLst>
          </p:cNvPr>
          <p:cNvSpPr/>
          <p:nvPr/>
        </p:nvSpPr>
        <p:spPr>
          <a:xfrm>
            <a:off x="3412068" y="2012502"/>
            <a:ext cx="8348132" cy="1830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0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</a:t>
            </a:r>
            <a:r>
              <a:rPr lang="ko-KR" altLang="en-US" sz="2800" b="1" spc="-300">
                <a:solidFill>
                  <a:srgbClr val="002060"/>
                </a:solidFill>
              </a:rPr>
              <a:t>생산현황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732B37-8406-2CF6-F325-B1BD7644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66" y="923326"/>
            <a:ext cx="10221576" cy="5621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536C75-5EB8-A400-FC6E-540CFFAF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66" y="923325"/>
            <a:ext cx="10326772" cy="56837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323312-0FD1-F68E-A8D8-2DE0AE8F3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42" r="1083" b="5993"/>
          <a:stretch/>
        </p:blipFill>
        <p:spPr>
          <a:xfrm>
            <a:off x="886691" y="923325"/>
            <a:ext cx="10489947" cy="56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</a:t>
            </a:r>
            <a:r>
              <a:rPr lang="ko-KR" altLang="en-US" sz="2800" b="1" spc="-300">
                <a:solidFill>
                  <a:srgbClr val="002060"/>
                </a:solidFill>
              </a:rPr>
              <a:t> 생산부 모니터링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6197340-C886-084A-686E-0EFD123E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33" y="931108"/>
            <a:ext cx="10168467" cy="55886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DC2E41-87C8-8E6B-44CD-88E65DC1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199" y="931108"/>
            <a:ext cx="10083801" cy="55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589047"/>
            <a:chOff x="6817895" y="310803"/>
            <a:chExt cx="5374105" cy="458904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5250155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 dirty="0">
                  <a:solidFill>
                    <a:schemeClr val="bg1"/>
                  </a:solidFill>
                </a:rPr>
                <a:t>기본 소개  및  프로젝트 주제</a:t>
              </a:r>
            </a:p>
            <a:p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200567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사원 정보 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D43273-6524-6C26-AB39-694787A2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0"/>
            <a:ext cx="207487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C4F3B1-AA6B-410B-3728-6FCEB532498A}"/>
              </a:ext>
            </a:extLst>
          </p:cNvPr>
          <p:cNvSpPr/>
          <p:nvPr/>
        </p:nvSpPr>
        <p:spPr>
          <a:xfrm>
            <a:off x="-8468" y="3145471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7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155791"/>
              </p:ext>
            </p:extLst>
          </p:nvPr>
        </p:nvGraphicFramePr>
        <p:xfrm>
          <a:off x="1794933" y="12789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16D3BC0-101E-BB82-1DD9-FB9EEE56D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16324" r="24414" b="51307"/>
          <a:stretch/>
        </p:blipFill>
        <p:spPr>
          <a:xfrm>
            <a:off x="4334935" y="3585802"/>
            <a:ext cx="7526866" cy="2696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A29CDB-0E8D-57BB-593F-8161C64AF0A6}"/>
              </a:ext>
            </a:extLst>
          </p:cNvPr>
          <p:cNvSpPr txBox="1"/>
          <p:nvPr/>
        </p:nvSpPr>
        <p:spPr>
          <a:xfrm>
            <a:off x="4302796" y="6291076"/>
            <a:ext cx="589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2060"/>
                </a:solidFill>
              </a:rPr>
              <a:t>▲ 사원조회를 위한 </a:t>
            </a:r>
            <a:r>
              <a:rPr lang="en-US" altLang="ko-KR" sz="1100">
                <a:solidFill>
                  <a:srgbClr val="002060"/>
                </a:solidFill>
              </a:rPr>
              <a:t>User_Master </a:t>
            </a:r>
            <a:r>
              <a:rPr lang="ko-KR" altLang="en-US" sz="1100">
                <a:solidFill>
                  <a:srgbClr val="002060"/>
                </a:solidFill>
              </a:rPr>
              <a:t>테이블과 </a:t>
            </a:r>
            <a:r>
              <a:rPr lang="en-US" altLang="ko-KR" sz="1100">
                <a:solidFill>
                  <a:srgbClr val="002060"/>
                </a:solidFill>
              </a:rPr>
              <a:t>Emp_Master </a:t>
            </a:r>
            <a:r>
              <a:rPr lang="ko-KR" altLang="en-US" sz="1100">
                <a:solidFill>
                  <a:srgbClr val="002060"/>
                </a:solidFill>
              </a:rPr>
              <a:t>테이블</a:t>
            </a:r>
            <a:r>
              <a:rPr lang="en-US" altLang="ko-KR" sz="1100">
                <a:solidFill>
                  <a:srgbClr val="002060"/>
                </a:solidFill>
              </a:rPr>
              <a:t>, Dept_Master</a:t>
            </a:r>
            <a:r>
              <a:rPr lang="ko-KR" altLang="en-US" sz="1100">
                <a:solidFill>
                  <a:srgbClr val="002060"/>
                </a:solidFill>
              </a:rPr>
              <a:t>테이블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78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 </a:t>
            </a:r>
            <a:r>
              <a:rPr lang="ko-KR" altLang="en-US" sz="2800" b="1" spc="-300">
                <a:solidFill>
                  <a:srgbClr val="002060"/>
                </a:solidFill>
              </a:rPr>
              <a:t>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D6F07E5-A384-C9E0-1892-E7353660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67"/>
          <a:stretch/>
        </p:blipFill>
        <p:spPr>
          <a:xfrm>
            <a:off x="1933046" y="1508271"/>
            <a:ext cx="8325908" cy="24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 </a:t>
            </a:r>
            <a:r>
              <a:rPr lang="ko-KR" altLang="en-US" sz="2800" b="1" spc="-300">
                <a:solidFill>
                  <a:srgbClr val="002060"/>
                </a:solidFill>
              </a:rPr>
              <a:t>사원 정보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7333F9F-8BC0-3086-D4D1-1F09CFE67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74" y="1039213"/>
            <a:ext cx="9508608" cy="5237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0E98CE-AE44-A21A-7F03-99D9B71CB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75" y="1039213"/>
            <a:ext cx="9508608" cy="5244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A5045F-9317-6EFA-B249-1FDFD5E93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278" y="2344138"/>
            <a:ext cx="2643189" cy="28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280076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개인정보 관리 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D43273-6524-6C26-AB39-694787A2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7" y="0"/>
            <a:ext cx="2074873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C4F3B1-AA6B-410B-3728-6FCEB532498A}"/>
              </a:ext>
            </a:extLst>
          </p:cNvPr>
          <p:cNvSpPr/>
          <p:nvPr/>
        </p:nvSpPr>
        <p:spPr>
          <a:xfrm>
            <a:off x="0" y="3577271"/>
            <a:ext cx="2074873" cy="516256"/>
          </a:xfrm>
          <a:prstGeom prst="rect">
            <a:avLst/>
          </a:prstGeom>
          <a:solidFill>
            <a:srgbClr val="FBE3D6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5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요구사항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ABC2E19-4AA8-B817-6180-C356F1EAA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904007"/>
              </p:ext>
            </p:extLst>
          </p:nvPr>
        </p:nvGraphicFramePr>
        <p:xfrm>
          <a:off x="1794933" y="12789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16D3BC0-101E-BB82-1DD9-FB9EEE56D2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2" t="16324" r="24414" b="51307"/>
          <a:stretch/>
        </p:blipFill>
        <p:spPr>
          <a:xfrm>
            <a:off x="4334935" y="3585802"/>
            <a:ext cx="7526866" cy="2696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A29CDB-0E8D-57BB-593F-8161C64AF0A6}"/>
              </a:ext>
            </a:extLst>
          </p:cNvPr>
          <p:cNvSpPr txBox="1"/>
          <p:nvPr/>
        </p:nvSpPr>
        <p:spPr>
          <a:xfrm>
            <a:off x="4302796" y="6291076"/>
            <a:ext cx="589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rgbClr val="002060"/>
                </a:solidFill>
              </a:rPr>
              <a:t>▲ 사원정보 수정을 위한 </a:t>
            </a:r>
            <a:r>
              <a:rPr lang="en-US" altLang="ko-KR" sz="1100">
                <a:solidFill>
                  <a:srgbClr val="002060"/>
                </a:solidFill>
              </a:rPr>
              <a:t>User_Master </a:t>
            </a:r>
            <a:r>
              <a:rPr lang="ko-KR" altLang="en-US" sz="1100">
                <a:solidFill>
                  <a:srgbClr val="002060"/>
                </a:solidFill>
              </a:rPr>
              <a:t>테이블과 </a:t>
            </a:r>
            <a:r>
              <a:rPr lang="en-US" altLang="ko-KR" sz="1100">
                <a:solidFill>
                  <a:srgbClr val="002060"/>
                </a:solidFill>
              </a:rPr>
              <a:t>Emp_Master </a:t>
            </a:r>
            <a:r>
              <a:rPr lang="ko-KR" altLang="en-US" sz="1100">
                <a:solidFill>
                  <a:srgbClr val="002060"/>
                </a:solidFill>
              </a:rPr>
              <a:t>테이블</a:t>
            </a:r>
            <a:r>
              <a:rPr lang="en-US" altLang="ko-KR" sz="1100">
                <a:solidFill>
                  <a:srgbClr val="002060"/>
                </a:solidFill>
              </a:rPr>
              <a:t>, Dept_Master</a:t>
            </a:r>
            <a:r>
              <a:rPr lang="ko-KR" altLang="en-US" sz="1100">
                <a:solidFill>
                  <a:srgbClr val="002060"/>
                </a:solidFill>
              </a:rPr>
              <a:t>테이블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8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2.  </a:t>
            </a:r>
            <a:r>
              <a:rPr lang="ko-KR" altLang="en-US" sz="2800" b="1" spc="-300">
                <a:solidFill>
                  <a:srgbClr val="002060"/>
                </a:solidFill>
              </a:rPr>
              <a:t>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D6F07E5-A384-C9E0-1892-E7353660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3"/>
          <a:stretch/>
        </p:blipFill>
        <p:spPr>
          <a:xfrm>
            <a:off x="1933046" y="1508271"/>
            <a:ext cx="8325908" cy="1920725"/>
          </a:xfrm>
          <a:prstGeom prst="rect">
            <a:avLst/>
          </a:prstGeom>
        </p:spPr>
      </p:pic>
      <p:pic>
        <p:nvPicPr>
          <p:cNvPr id="5" name="그림 4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85E1CC90-31F3-E2A8-D7DB-2414CFAB99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t="56514" r="-102" b="-121"/>
          <a:stretch/>
        </p:blipFill>
        <p:spPr>
          <a:xfrm>
            <a:off x="1941513" y="3429004"/>
            <a:ext cx="8325908" cy="19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1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3.  </a:t>
            </a:r>
            <a:r>
              <a:rPr lang="ko-KR" altLang="en-US" sz="2800" b="1" spc="-300">
                <a:solidFill>
                  <a:srgbClr val="002060"/>
                </a:solidFill>
              </a:rPr>
              <a:t>개인정보 관리 화면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6F67461-42A4-C078-3A4D-B0A53600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1229776"/>
            <a:ext cx="9169400" cy="50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77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91403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400" b="1" spc="-300">
                  <a:solidFill>
                    <a:schemeClr val="bg1"/>
                  </a:solidFill>
                  <a:latin typeface="+mn-ea"/>
                </a:rPr>
                <a:t>ERD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064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>
                <a:solidFill>
                  <a:srgbClr val="002060"/>
                </a:solidFill>
              </a:rPr>
              <a:t>1.  </a:t>
            </a:r>
            <a:r>
              <a:rPr lang="ko-KR" altLang="en-US" sz="2800" b="1" spc="-300">
                <a:solidFill>
                  <a:srgbClr val="002060"/>
                </a:solidFill>
              </a:rPr>
              <a:t>물리적 </a:t>
            </a:r>
            <a:r>
              <a:rPr lang="en-US" altLang="ko-KR" sz="2800" b="1" spc="-300">
                <a:solidFill>
                  <a:srgbClr val="002060"/>
                </a:solidFill>
              </a:rPr>
              <a:t>ERD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08ADC600-4D64-400D-534B-78CB8107A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6834"/>
          <a:stretch/>
        </p:blipFill>
        <p:spPr>
          <a:xfrm>
            <a:off x="135276" y="880538"/>
            <a:ext cx="11955316" cy="5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026A1F-838A-2474-8CD5-73BCA88000F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6B22E0-C1D3-4124-02B3-2F722E37F6E6}"/>
              </a:ext>
            </a:extLst>
          </p:cNvPr>
          <p:cNvSpPr txBox="1"/>
          <p:nvPr/>
        </p:nvSpPr>
        <p:spPr>
          <a:xfrm>
            <a:off x="239415" y="338208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rgbClr val="002060"/>
                </a:solidFill>
              </a:rPr>
              <a:t>1</a:t>
            </a:r>
            <a:r>
              <a:rPr lang="en-US" altLang="ko-KR" sz="2800" b="1" spc="-300">
                <a:solidFill>
                  <a:srgbClr val="002060"/>
                </a:solidFill>
              </a:rPr>
              <a:t>. </a:t>
            </a:r>
            <a:r>
              <a:rPr lang="ko-KR" altLang="en-US" sz="2800" b="1" spc="-300" dirty="0">
                <a:solidFill>
                  <a:srgbClr val="002060"/>
                </a:solidFill>
              </a:rPr>
              <a:t>프로젝트 주제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304762-A86E-B0E3-C4F2-438D4F76295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FF2080-23FE-17CA-AD58-890E2CE282CA}"/>
              </a:ext>
            </a:extLst>
          </p:cNvPr>
          <p:cNvSpPr txBox="1"/>
          <p:nvPr/>
        </p:nvSpPr>
        <p:spPr>
          <a:xfrm>
            <a:off x="-314037" y="1756423"/>
            <a:ext cx="969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ko-KR" altLang="en-US" sz="2800" b="1" dirty="0">
                <a:solidFill>
                  <a:srgbClr val="002060"/>
                </a:solidFill>
              </a:rPr>
              <a:t>기존 </a:t>
            </a:r>
            <a:r>
              <a:rPr lang="en-US" altLang="ko-KR" sz="2800" b="1" dirty="0">
                <a:solidFill>
                  <a:srgbClr val="002060"/>
                </a:solidFill>
              </a:rPr>
              <a:t>MES</a:t>
            </a:r>
            <a:r>
              <a:rPr lang="ko-KR" altLang="en-US" sz="2800" b="1" dirty="0">
                <a:solidFill>
                  <a:srgbClr val="002060"/>
                </a:solidFill>
              </a:rPr>
              <a:t> 프로그램의 부분 웹 버전 전환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3A21C9-7AC1-64EC-949F-7FC88676A554}"/>
              </a:ext>
            </a:extLst>
          </p:cNvPr>
          <p:cNvGrpSpPr/>
          <p:nvPr/>
        </p:nvGrpSpPr>
        <p:grpSpPr>
          <a:xfrm>
            <a:off x="3786121" y="2772016"/>
            <a:ext cx="8194765" cy="3903961"/>
            <a:chOff x="3861917" y="2833724"/>
            <a:chExt cx="8194765" cy="390396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01A917-2F03-E7E5-BE7A-B041A54C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834" y="2833724"/>
              <a:ext cx="2855848" cy="359263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F201A1-E0E1-9876-5871-94F03F7C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0977" y="3295251"/>
              <a:ext cx="5853672" cy="31311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72DE2C-666F-DAA2-7340-122852340BBC}"/>
                </a:ext>
              </a:extLst>
            </p:cNvPr>
            <p:cNvSpPr txBox="1"/>
            <p:nvPr/>
          </p:nvSpPr>
          <p:spPr>
            <a:xfrm>
              <a:off x="3861917" y="6476075"/>
              <a:ext cx="2699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</a:rPr>
                <a:t>▲ 기존 사용 화면과 로그인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545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97975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시연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7022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224773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감사합니다</a:t>
              </a:r>
              <a:r>
                <a:rPr lang="en-US" altLang="ko-KR" sz="3400" b="1" spc="-30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4731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hlinkClick r:id="rId3" action="ppaction://hlinksldjump"/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97975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400" b="1" spc="-300">
                  <a:solidFill>
                    <a:schemeClr val="bg1"/>
                  </a:solidFill>
                  <a:latin typeface="+mn-ea"/>
                </a:rPr>
                <a:t>별첨</a:t>
              </a:r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362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계발 일정 </a:t>
            </a:r>
            <a:r>
              <a:rPr lang="en-US" altLang="ko-KR" sz="2800" b="1" spc="-300">
                <a:solidFill>
                  <a:srgbClr val="002060"/>
                </a:solidFill>
              </a:rPr>
              <a:t>WBS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DDBD86E-3D10-9C17-6516-B006AEC28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7006"/>
              </p:ext>
            </p:extLst>
          </p:nvPr>
        </p:nvGraphicFramePr>
        <p:xfrm>
          <a:off x="144378" y="861428"/>
          <a:ext cx="11808202" cy="5658357"/>
        </p:xfrm>
        <a:graphic>
          <a:graphicData uri="http://schemas.openxmlformats.org/drawingml/2006/table">
            <a:tbl>
              <a:tblPr/>
              <a:tblGrid>
                <a:gridCol w="318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633893828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76041387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077750758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725916962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6141533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24731394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73887301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56082755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2249830909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3030558722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675817013"/>
                    </a:ext>
                  </a:extLst>
                </a:gridCol>
                <a:gridCol w="318932">
                  <a:extLst>
                    <a:ext uri="{9D8B030D-6E8A-4147-A177-3AD203B41FA5}">
                      <a16:colId xmlns:a16="http://schemas.microsoft.com/office/drawing/2014/main" val="1449718161"/>
                    </a:ext>
                  </a:extLst>
                </a:gridCol>
              </a:tblGrid>
              <a:tr h="366128">
                <a:tc gridSpan="3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웹 프로젝트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작업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작업내용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 1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&lt;  2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주차 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&lt;  3 </a:t>
                      </a:r>
                      <a:r>
                        <a:rPr lang="ko-KR" altLang="en-US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주차  </a:t>
                      </a:r>
                      <a:r>
                        <a:rPr lang="en-US" altLang="ko-KR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4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5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437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  <a:endParaRPr lang="ko-KR" altLang="en-US" sz="3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16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17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18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26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27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28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30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7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8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및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분석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 환경 자료조사 및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구축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설계서 작성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128">
                <a:tc rowSpan="10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비즈니스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모델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기본구성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컴포넌트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3997" marR="3997" marT="3997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수주 관리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생산관리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6128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 현황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생산부 모니터링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사원정보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개인정보 관리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316078"/>
                  </a:ext>
                </a:extLst>
              </a:tr>
              <a:tr h="3661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테스트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2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520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502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사원 정보 관리 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206ED5F1-9AA3-23DD-8F15-6C6A4C00F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34" y="1261026"/>
            <a:ext cx="8544167" cy="50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67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429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수주관리 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9825D5-B217-84FB-C69A-229B3D8F4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39" y="412081"/>
            <a:ext cx="68294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6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번호, 평행, 라인이(가) 표시된 사진&#10;&#10;자동 생성된 설명">
            <a:extLst>
              <a:ext uri="{FF2B5EF4-FFF2-40B4-BE49-F238E27FC236}">
                <a16:creationId xmlns:a16="http://schemas.microsoft.com/office/drawing/2014/main" id="{1FA83A56-E8B0-3509-B009-E6C61ABD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26" y="311150"/>
            <a:ext cx="6736013" cy="640648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생산계획 관리 시퀀스 다이어그램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86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CF2876-B48F-0DE5-29D0-A103AA910B4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C1035-7A65-9094-B54D-A162BD9AC801}"/>
              </a:ext>
            </a:extLst>
          </p:cNvPr>
          <p:cNvSpPr txBox="1"/>
          <p:nvPr/>
        </p:nvSpPr>
        <p:spPr>
          <a:xfrm>
            <a:off x="239415" y="338208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>
                <a:solidFill>
                  <a:srgbClr val="002060"/>
                </a:solidFill>
              </a:rPr>
              <a:t>물리적 </a:t>
            </a:r>
            <a:r>
              <a:rPr lang="en-US" altLang="ko-KR" sz="2800" b="1" spc="-300">
                <a:solidFill>
                  <a:srgbClr val="002060"/>
                </a:solidFill>
              </a:rPr>
              <a:t>ERD</a:t>
            </a:r>
            <a:endParaRPr lang="ko-KR" altLang="en-US" sz="2800" b="1" spc="-300" dirty="0">
              <a:solidFill>
                <a:srgbClr val="00206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D6040B-F594-9E94-9BF5-FBC26BE1CA7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A758E-EF4F-B7C2-7F64-617100EB81D2}"/>
              </a:ext>
            </a:extLst>
          </p:cNvPr>
          <p:cNvSpPr/>
          <p:nvPr/>
        </p:nvSpPr>
        <p:spPr>
          <a:xfrm>
            <a:off x="2023533" y="3081868"/>
            <a:ext cx="8906934" cy="3615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027B41D-B757-694F-39CA-945D74F88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6834"/>
          <a:stretch/>
        </p:blipFill>
        <p:spPr>
          <a:xfrm>
            <a:off x="135276" y="880538"/>
            <a:ext cx="11955316" cy="5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026A1F-838A-2474-8CD5-73BCA88000F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6B22E0-C1D3-4124-02B3-2F722E37F6E6}"/>
              </a:ext>
            </a:extLst>
          </p:cNvPr>
          <p:cNvSpPr txBox="1"/>
          <p:nvPr/>
        </p:nvSpPr>
        <p:spPr>
          <a:xfrm>
            <a:off x="239415" y="338208"/>
            <a:ext cx="195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rgbClr val="002060"/>
                </a:solidFill>
              </a:rPr>
              <a:t>2</a:t>
            </a:r>
            <a:r>
              <a:rPr lang="en-US" altLang="ko-KR" sz="2800" b="1" spc="-300">
                <a:solidFill>
                  <a:srgbClr val="002060"/>
                </a:solidFill>
              </a:rPr>
              <a:t>. </a:t>
            </a:r>
            <a:r>
              <a:rPr lang="ko-KR" altLang="en-US" sz="2800" b="1" spc="-300" dirty="0">
                <a:solidFill>
                  <a:srgbClr val="002060"/>
                </a:solidFill>
              </a:rPr>
              <a:t>기본 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304762-A86E-B0E3-C4F2-438D4F76295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07CF3D-0289-6C09-BD56-6351BE8E5694}"/>
              </a:ext>
            </a:extLst>
          </p:cNvPr>
          <p:cNvGrpSpPr/>
          <p:nvPr/>
        </p:nvGrpSpPr>
        <p:grpSpPr>
          <a:xfrm>
            <a:off x="6531840" y="3308052"/>
            <a:ext cx="5438487" cy="3389526"/>
            <a:chOff x="6347113" y="3131416"/>
            <a:chExt cx="5438487" cy="3389526"/>
          </a:xfrm>
        </p:grpSpPr>
        <p:pic>
          <p:nvPicPr>
            <p:cNvPr id="1026" name="Picture 2" descr="기업소개 이미지">
              <a:extLst>
                <a:ext uri="{FF2B5EF4-FFF2-40B4-BE49-F238E27FC236}">
                  <a16:creationId xmlns:a16="http://schemas.microsoft.com/office/drawing/2014/main" id="{385F95AB-3E03-C51F-CBE3-7D726E89A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113" y="3131416"/>
              <a:ext cx="5438487" cy="312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BFB038A-79EF-4DE3-AB3B-292CD8E44C80}"/>
                </a:ext>
              </a:extLst>
            </p:cNvPr>
            <p:cNvSpPr txBox="1"/>
            <p:nvPr/>
          </p:nvSpPr>
          <p:spPr>
            <a:xfrm>
              <a:off x="6347113" y="6259332"/>
              <a:ext cx="2699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002060"/>
                  </a:solidFill>
                </a:rPr>
                <a:t>▲ 해외 수출 대상국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9726AA-8593-3629-2F48-1A2E38208339}"/>
              </a:ext>
            </a:extLst>
          </p:cNvPr>
          <p:cNvSpPr txBox="1"/>
          <p:nvPr/>
        </p:nvSpPr>
        <p:spPr>
          <a:xfrm>
            <a:off x="895927" y="1428563"/>
            <a:ext cx="9693828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2060"/>
                </a:solidFill>
              </a:rPr>
              <a:t>기업명 </a:t>
            </a:r>
            <a:r>
              <a:rPr lang="en-US" altLang="ko-KR" sz="2000" b="1" dirty="0">
                <a:solidFill>
                  <a:srgbClr val="002060"/>
                </a:solidFill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</a:rPr>
              <a:t>㈜ </a:t>
            </a:r>
            <a:r>
              <a:rPr lang="ko-KR" altLang="en-US" sz="2000" b="1" dirty="0" err="1">
                <a:solidFill>
                  <a:srgbClr val="002060"/>
                </a:solidFill>
              </a:rPr>
              <a:t>켐텍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2060"/>
                </a:solidFill>
              </a:rPr>
              <a:t>사업 내용</a:t>
            </a:r>
            <a:r>
              <a:rPr lang="en-US" altLang="ko-KR" sz="2000" b="1" dirty="0">
                <a:solidFill>
                  <a:srgbClr val="002060"/>
                </a:solidFill>
              </a:rPr>
              <a:t> : </a:t>
            </a:r>
            <a:r>
              <a:rPr lang="ko-KR" altLang="en-US" sz="2000" b="1" dirty="0">
                <a:solidFill>
                  <a:srgbClr val="002060"/>
                </a:solidFill>
              </a:rPr>
              <a:t>합성수지 및 기타 플라스틱 물질 제조업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2060"/>
                </a:solidFill>
              </a:rPr>
              <a:t>주요 제품 </a:t>
            </a:r>
            <a:r>
              <a:rPr lang="en-US" altLang="ko-KR" sz="2000" b="1" dirty="0">
                <a:solidFill>
                  <a:srgbClr val="002060"/>
                </a:solidFill>
              </a:rPr>
              <a:t>: </a:t>
            </a:r>
            <a:r>
              <a:rPr lang="ko-KR" altLang="en-US" sz="2000" b="1" dirty="0">
                <a:solidFill>
                  <a:srgbClr val="002060"/>
                </a:solidFill>
              </a:rPr>
              <a:t>에폭시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우레탄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젤리</a:t>
            </a:r>
          </a:p>
        </p:txBody>
      </p:sp>
    </p:spTree>
    <p:extLst>
      <p:ext uri="{BB962C8B-B14F-4D97-AF65-F5344CB8AC3E}">
        <p14:creationId xmlns:p14="http://schemas.microsoft.com/office/powerpoint/2010/main" val="413292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619825"/>
            <a:chOff x="6817895" y="310803"/>
            <a:chExt cx="5374105" cy="46198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761077"/>
              <a:ext cx="376417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-300">
                  <a:solidFill>
                    <a:schemeClr val="bg1"/>
                  </a:solidFill>
                </a:rPr>
                <a:t>개발 환경  및  일정</a:t>
              </a:r>
              <a:endParaRPr lang="ko-KR" altLang="en-US" sz="3600" b="1" spc="-300" dirty="0">
                <a:solidFill>
                  <a:schemeClr val="bg1"/>
                </a:solidFill>
              </a:endParaRPr>
            </a:p>
            <a:p>
              <a:endParaRPr lang="ko-KR" altLang="en-US" sz="3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5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229555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>
                <a:solidFill>
                  <a:schemeClr val="bg1"/>
                </a:solidFill>
              </a:rPr>
              <a:t>1. </a:t>
            </a:r>
            <a:r>
              <a:rPr lang="ko-KR" altLang="en-US" sz="3600" b="1" spc="-300">
                <a:solidFill>
                  <a:schemeClr val="bg1"/>
                </a:solidFill>
              </a:rPr>
              <a:t>개발 환경 </a:t>
            </a:r>
            <a:r>
              <a:rPr lang="en-US" altLang="ko-KR" sz="3600" b="1" spc="-300">
                <a:solidFill>
                  <a:schemeClr val="bg1"/>
                </a:solidFill>
              </a:rPr>
              <a:t>_</a:t>
            </a:r>
            <a:r>
              <a:rPr lang="ko-KR" altLang="en-US" sz="3200" b="1" spc="-300">
                <a:solidFill>
                  <a:schemeClr val="bg1"/>
                </a:solidFill>
              </a:rPr>
              <a:t>프론트엔드</a:t>
            </a:r>
            <a:endParaRPr lang="ko-KR" altLang="en-US" sz="3200" b="1" spc="-300" dirty="0">
              <a:solidFill>
                <a:schemeClr val="bg1"/>
              </a:solidFill>
            </a:endParaRPr>
          </a:p>
        </p:txBody>
      </p:sp>
      <p:pic>
        <p:nvPicPr>
          <p:cNvPr id="12" name="그림 11" descr="폰트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33B18B83-C4B6-9BDB-613A-D918FF424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44" y="1895302"/>
            <a:ext cx="1110674" cy="1110674"/>
          </a:xfrm>
          <a:prstGeom prst="rect">
            <a:avLst/>
          </a:prstGeom>
        </p:spPr>
      </p:pic>
      <p:pic>
        <p:nvPicPr>
          <p:cNvPr id="2050" name="Picture 2" descr="MUI: The React component library you always wanted">
            <a:extLst>
              <a:ext uri="{FF2B5EF4-FFF2-40B4-BE49-F238E27FC236}">
                <a16:creationId xmlns:a16="http://schemas.microsoft.com/office/drawing/2014/main" id="{7DB55F13-C3CE-1F47-C6BC-F6303916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2" y="3771721"/>
            <a:ext cx="1533238" cy="144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89A76CD-F0E3-7D41-1342-CFD4167D86FD}"/>
              </a:ext>
            </a:extLst>
          </p:cNvPr>
          <p:cNvGrpSpPr/>
          <p:nvPr/>
        </p:nvGrpSpPr>
        <p:grpSpPr>
          <a:xfrm>
            <a:off x="593821" y="1732168"/>
            <a:ext cx="9083194" cy="1661994"/>
            <a:chOff x="703887" y="1642762"/>
            <a:chExt cx="9083194" cy="16619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BF0CF-D499-5C92-93A6-B56B1657072D}"/>
                </a:ext>
              </a:extLst>
            </p:cNvPr>
            <p:cNvSpPr txBox="1"/>
            <p:nvPr/>
          </p:nvSpPr>
          <p:spPr>
            <a:xfrm>
              <a:off x="703887" y="1642762"/>
              <a:ext cx="669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▶ </a:t>
              </a:r>
              <a:r>
                <a:rPr lang="en-US" altLang="ko-KR"/>
                <a:t>React</a:t>
              </a: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B7C3B5-CB38-555F-C5F4-99C82334370F}"/>
                </a:ext>
              </a:extLst>
            </p:cNvPr>
            <p:cNvSpPr txBox="1"/>
            <p:nvPr/>
          </p:nvSpPr>
          <p:spPr>
            <a:xfrm>
              <a:off x="973281" y="1827428"/>
              <a:ext cx="8813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/>
            </a:p>
            <a:p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사용자 인터페이스 구축을 위한 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JavaScript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라이브러리</a:t>
              </a:r>
              <a:r>
                <a:rPr lang="ko-KR" altLang="en-US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로</a:t>
              </a:r>
              <a:r>
                <a:rPr lang="en-US" altLang="ko-KR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, Virtual DOM (</a:t>
              </a:r>
              <a:r>
                <a:rPr lang="ko-KR" altLang="en-US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가상 돔</a:t>
              </a:r>
              <a:r>
                <a:rPr lang="en-US" altLang="ko-KR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)</a:t>
              </a:r>
              <a:r>
                <a:rPr lang="ko-KR" altLang="en-US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을 통한 </a:t>
              </a:r>
              <a:r>
                <a:rPr lang="en-US" altLang="ko-KR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UI </a:t>
              </a:r>
              <a:r>
                <a:rPr lang="ko-KR" altLang="en-US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업데이트를 처리로 </a:t>
              </a:r>
              <a:r>
                <a:rPr lang="ko-KR" altLang="en-US"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Noto Sans KR"/>
                </a:rPr>
                <a:t>최소한의 </a:t>
              </a:r>
              <a:r>
                <a:rPr lang="en-US" altLang="ko-KR"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Noto Sans KR"/>
                </a:rPr>
                <a:t>DOM </a:t>
              </a:r>
              <a:r>
                <a:rPr lang="ko-KR" altLang="en-US"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Noto Sans KR"/>
                </a:rPr>
                <a:t>조작이 가능하며</a:t>
              </a:r>
              <a:r>
                <a:rPr lang="en-US" altLang="ko-KR"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Noto Sans KR"/>
                </a:rPr>
                <a:t>, </a:t>
              </a:r>
              <a:r>
                <a:rPr lang="ko-KR" altLang="en-US"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Noto Sans KR"/>
                </a:rPr>
                <a:t>컴포넌트 기반의 아키텍처 사용으로 인한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개발 생산성 향상</a:t>
              </a:r>
              <a:endParaRPr lang="ko-KR" altLang="en-US"/>
            </a:p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B996E6-D705-5CC5-0E24-7BBD145EF27C}"/>
              </a:ext>
            </a:extLst>
          </p:cNvPr>
          <p:cNvGrpSpPr/>
          <p:nvPr/>
        </p:nvGrpSpPr>
        <p:grpSpPr>
          <a:xfrm>
            <a:off x="593821" y="3648031"/>
            <a:ext cx="9083194" cy="1384995"/>
            <a:chOff x="703887" y="1642762"/>
            <a:chExt cx="9083194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57FE9-279E-26A9-AFF1-30F0EFDCBD31}"/>
                </a:ext>
              </a:extLst>
            </p:cNvPr>
            <p:cNvSpPr txBox="1"/>
            <p:nvPr/>
          </p:nvSpPr>
          <p:spPr>
            <a:xfrm>
              <a:off x="703887" y="1642762"/>
              <a:ext cx="669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▶ </a:t>
              </a:r>
              <a:r>
                <a:rPr lang="en-US" altLang="ko-KR"/>
                <a:t>MUI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FD557-D91C-BD87-EF0E-56E9045FDED4}"/>
                </a:ext>
              </a:extLst>
            </p:cNvPr>
            <p:cNvSpPr txBox="1"/>
            <p:nvPr/>
          </p:nvSpPr>
          <p:spPr>
            <a:xfrm>
              <a:off x="973281" y="1827428"/>
              <a:ext cx="8813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/>
            </a:p>
            <a:p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React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개발에 사용되는 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UI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컴포넌트 라이브러리로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,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다양한 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UI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컴포넌트와 테마 기능을 통해 앱의 전반적인 스타일을 일관되게 제어 및 커스터마이징</a:t>
              </a:r>
              <a:endParaRPr lang="ko-KR" altLang="en-US"/>
            </a:p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97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229555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solidFill>
                  <a:schemeClr val="bg1"/>
                </a:solidFill>
              </a:rPr>
              <a:t>2. </a:t>
            </a:r>
            <a:r>
              <a:rPr lang="ko-KR" altLang="en-US" sz="3600" b="1" spc="-300">
                <a:solidFill>
                  <a:schemeClr val="bg1"/>
                </a:solidFill>
              </a:rPr>
              <a:t>개발 환경 </a:t>
            </a:r>
            <a:r>
              <a:rPr lang="en-US" altLang="ko-KR" sz="3600" b="1" spc="-300">
                <a:solidFill>
                  <a:schemeClr val="bg1"/>
                </a:solidFill>
              </a:rPr>
              <a:t>_</a:t>
            </a:r>
            <a:r>
              <a:rPr lang="ko-KR" altLang="en-US" sz="3200" b="1" spc="-300">
                <a:solidFill>
                  <a:schemeClr val="bg1"/>
                </a:solidFill>
              </a:rPr>
              <a:t>백엔드</a:t>
            </a:r>
            <a:endParaRPr lang="ko-KR" altLang="en-US" sz="3200" b="1" spc="-3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9A76CD-F0E3-7D41-1342-CFD4167D86FD}"/>
              </a:ext>
            </a:extLst>
          </p:cNvPr>
          <p:cNvGrpSpPr/>
          <p:nvPr/>
        </p:nvGrpSpPr>
        <p:grpSpPr>
          <a:xfrm>
            <a:off x="593821" y="1558918"/>
            <a:ext cx="9083194" cy="1107996"/>
            <a:chOff x="703887" y="1642762"/>
            <a:chExt cx="9083194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BF0CF-D499-5C92-93A6-B56B1657072D}"/>
                </a:ext>
              </a:extLst>
            </p:cNvPr>
            <p:cNvSpPr txBox="1"/>
            <p:nvPr/>
          </p:nvSpPr>
          <p:spPr>
            <a:xfrm>
              <a:off x="703887" y="1642762"/>
              <a:ext cx="669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▶ </a:t>
              </a:r>
              <a:r>
                <a:rPr lang="en-US" altLang="ko-KR"/>
                <a:t>node.js</a:t>
              </a:r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B7C3B5-CB38-555F-C5F4-99C82334370F}"/>
                </a:ext>
              </a:extLst>
            </p:cNvPr>
            <p:cNvSpPr txBox="1"/>
            <p:nvPr/>
          </p:nvSpPr>
          <p:spPr>
            <a:xfrm>
              <a:off x="973281" y="1827428"/>
              <a:ext cx="8813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0" i="0">
                <a:solidFill>
                  <a:srgbClr val="1A1918"/>
                </a:solidFill>
                <a:effectLst/>
                <a:highlight>
                  <a:srgbClr val="FFFFFF"/>
                </a:highlight>
                <a:latin typeface="Pretendard"/>
              </a:endParaRPr>
            </a:p>
            <a:p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JavaScript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런타임 환경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.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브라우저 외부에서 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JavaScript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를 </a:t>
              </a:r>
              <a:r>
                <a:rPr lang="ko-KR" altLang="en-US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실행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. React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개발에 필요한 다양한 도구와 라이브러리를 제공</a:t>
              </a:r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B996E6-D705-5CC5-0E24-7BBD145EF27C}"/>
              </a:ext>
            </a:extLst>
          </p:cNvPr>
          <p:cNvGrpSpPr/>
          <p:nvPr/>
        </p:nvGrpSpPr>
        <p:grpSpPr>
          <a:xfrm>
            <a:off x="593821" y="3368906"/>
            <a:ext cx="9083194" cy="1384995"/>
            <a:chOff x="703887" y="1642762"/>
            <a:chExt cx="9083194" cy="13849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857FE9-279E-26A9-AFF1-30F0EFDCBD31}"/>
                </a:ext>
              </a:extLst>
            </p:cNvPr>
            <p:cNvSpPr txBox="1"/>
            <p:nvPr/>
          </p:nvSpPr>
          <p:spPr>
            <a:xfrm>
              <a:off x="703887" y="1642762"/>
              <a:ext cx="669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▶ </a:t>
              </a:r>
              <a:r>
                <a:rPr lang="en-US" altLang="ko-KR"/>
                <a:t>express.js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FD557-D91C-BD87-EF0E-56E9045FDED4}"/>
                </a:ext>
              </a:extLst>
            </p:cNvPr>
            <p:cNvSpPr txBox="1"/>
            <p:nvPr/>
          </p:nvSpPr>
          <p:spPr>
            <a:xfrm>
              <a:off x="973281" y="1827428"/>
              <a:ext cx="8813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/>
            </a:p>
            <a:p>
              <a:pPr algn="l"/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Node.js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 기반 웹 애플리케이션 프레임워크</a:t>
              </a:r>
              <a:r>
                <a:rPr lang="en-US" altLang="ko-KR">
                  <a:solidFill>
                    <a:srgbClr val="1A1918"/>
                  </a:solidFill>
                  <a:highlight>
                    <a:srgbClr val="FFFFFF"/>
                  </a:highlight>
                  <a:latin typeface="Pretendard"/>
                </a:rPr>
                <a:t>.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 웹 서버 구축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,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라우팅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,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미들웨어 관리 등의 기능을 제공</a:t>
              </a:r>
            </a:p>
            <a:p>
              <a:endParaRPr lang="ko-KR" altLang="en-US"/>
            </a:p>
          </p:txBody>
        </p:sp>
      </p:grpSp>
      <p:pic>
        <p:nvPicPr>
          <p:cNvPr id="6" name="그림 5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99A4FC4C-CAB4-54A9-CD67-09534E9EC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09" y="1556298"/>
            <a:ext cx="2162974" cy="1201652"/>
          </a:xfrm>
          <a:prstGeom prst="rect">
            <a:avLst/>
          </a:prstGeom>
        </p:spPr>
      </p:pic>
      <p:pic>
        <p:nvPicPr>
          <p:cNvPr id="13" name="그림 12" descr="폰트, 블랙, 그래픽, 디자인이(가) 표시된 사진&#10;&#10;자동 생성된 설명">
            <a:extLst>
              <a:ext uri="{FF2B5EF4-FFF2-40B4-BE49-F238E27FC236}">
                <a16:creationId xmlns:a16="http://schemas.microsoft.com/office/drawing/2014/main" id="{B649DBD1-D9F4-7744-1F81-85FEAB135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07" y="3428163"/>
            <a:ext cx="1822072" cy="11143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CDE7E5-4F68-19A2-4F11-7B8C105B9178}"/>
              </a:ext>
            </a:extLst>
          </p:cNvPr>
          <p:cNvGrpSpPr/>
          <p:nvPr/>
        </p:nvGrpSpPr>
        <p:grpSpPr>
          <a:xfrm>
            <a:off x="593821" y="5080599"/>
            <a:ext cx="9083194" cy="1107996"/>
            <a:chOff x="703887" y="1642762"/>
            <a:chExt cx="9083194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68C4D7-231F-73E4-F3D6-12CE218B3749}"/>
                </a:ext>
              </a:extLst>
            </p:cNvPr>
            <p:cNvSpPr txBox="1"/>
            <p:nvPr/>
          </p:nvSpPr>
          <p:spPr>
            <a:xfrm>
              <a:off x="703887" y="1642762"/>
              <a:ext cx="669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+mj-lt"/>
                </a:rPr>
                <a:t>▶ </a:t>
              </a:r>
              <a:r>
                <a:rPr lang="en-US" altLang="ko-KR">
                  <a:solidFill>
                    <a:srgbClr val="1A1918"/>
                  </a:solidFill>
                  <a:highlight>
                    <a:srgbClr val="FFFFFF"/>
                  </a:highlight>
                  <a:latin typeface="+mj-lt"/>
                </a:rPr>
                <a:t>Microsoft SQL Server</a:t>
              </a:r>
              <a:endParaRPr lang="ko-KR" altLang="en-US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BD2D00-832A-519A-14A0-1F72A494CCE4}"/>
                </a:ext>
              </a:extLst>
            </p:cNvPr>
            <p:cNvSpPr txBox="1"/>
            <p:nvPr/>
          </p:nvSpPr>
          <p:spPr>
            <a:xfrm>
              <a:off x="973281" y="1827428"/>
              <a:ext cx="8813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/>
            </a:p>
            <a:p>
              <a:pPr algn="l"/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Microsoft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의 관계형 데이터베이스 관리 시스템</a:t>
              </a:r>
              <a:r>
                <a:rPr lang="en-US" altLang="ko-KR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(RDBMS). </a:t>
              </a:r>
              <a:r>
                <a:rPr lang="ko-KR" altLang="en-US" b="0" i="0">
                  <a:solidFill>
                    <a:srgbClr val="1A1918"/>
                  </a:solidFill>
                  <a:effectLst/>
                  <a:highlight>
                    <a:srgbClr val="FFFFFF"/>
                  </a:highlight>
                  <a:latin typeface="Pretendard"/>
                </a:rPr>
                <a:t>데이터를 효율적으로 저장하고 관리</a:t>
              </a:r>
              <a:endParaRPr lang="ko-KR" altLang="en-US"/>
            </a:p>
          </p:txBody>
        </p:sp>
      </p:grpSp>
      <p:pic>
        <p:nvPicPr>
          <p:cNvPr id="18" name="그림 17" descr="예술, 그림, 스케치, 그래픽이(가) 표시된 사진&#10;&#10;자동 생성된 설명">
            <a:extLst>
              <a:ext uri="{FF2B5EF4-FFF2-40B4-BE49-F238E27FC236}">
                <a16:creationId xmlns:a16="http://schemas.microsoft.com/office/drawing/2014/main" id="{50B99251-3610-4D4E-FE7C-F7896E01B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640" y="4780976"/>
            <a:ext cx="2171809" cy="16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240080" y="229555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solidFill>
                  <a:schemeClr val="bg1"/>
                </a:solidFill>
              </a:rPr>
              <a:t>3. </a:t>
            </a:r>
            <a:r>
              <a:rPr lang="ko-KR" altLang="en-US" sz="3600" b="1" spc="-300">
                <a:solidFill>
                  <a:schemeClr val="bg1"/>
                </a:solidFill>
              </a:rPr>
              <a:t>일정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53A56D-141C-06FA-D53D-FCE00C55C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77426"/>
              </p:ext>
            </p:extLst>
          </p:nvPr>
        </p:nvGraphicFramePr>
        <p:xfrm>
          <a:off x="211662" y="1425608"/>
          <a:ext cx="11773175" cy="4895565"/>
        </p:xfrm>
        <a:graphic>
          <a:graphicData uri="http://schemas.openxmlformats.org/drawingml/2006/table">
            <a:tbl>
              <a:tblPr/>
              <a:tblGrid>
                <a:gridCol w="31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633893828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76041387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077750758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725916962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6141533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24731394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73887301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56082755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2249830909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3030558722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675817013"/>
                    </a:ext>
                  </a:extLst>
                </a:gridCol>
                <a:gridCol w="317986">
                  <a:extLst>
                    <a:ext uri="{9D8B030D-6E8A-4147-A177-3AD203B41FA5}">
                      <a16:colId xmlns:a16="http://schemas.microsoft.com/office/drawing/2014/main" val="1449718161"/>
                    </a:ext>
                  </a:extLst>
                </a:gridCol>
              </a:tblGrid>
              <a:tr h="316771">
                <a:tc gridSpan="3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웹 프로젝트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7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771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작업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8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작업내용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 1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&lt;  2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주차 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&gt;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&lt;  3 </a:t>
                      </a:r>
                      <a:r>
                        <a:rPr lang="ko-KR" altLang="en-US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주차  </a:t>
                      </a:r>
                      <a:r>
                        <a:rPr lang="en-US" altLang="ko-KR" sz="600" b="1" i="0" u="none" strike="noStrike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i="0" u="none" strike="noStrike" kern="1200">
                        <a:solidFill>
                          <a:srgbClr val="FFFFFF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4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&lt; 5 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주차 </a:t>
                      </a: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&gt;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  <a:endParaRPr lang="ko-KR" altLang="en-US" sz="3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16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17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18</a:t>
                      </a:r>
                      <a:r>
                        <a:rPr lang="ko-KR" altLang="en-US" sz="5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26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27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28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30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7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9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11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12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13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14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600" b="1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latin typeface="+mn-lt"/>
                        </a:rPr>
                        <a:t>일</a:t>
                      </a:r>
                      <a:endParaRPr lang="ko-KR" altLang="en-US" sz="600" b="1" i="0" u="none" strike="noStrike">
                        <a:solidFill>
                          <a:srgbClr val="FFFFFF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77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분석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및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분석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 환경 자료조사 및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구축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92D05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설계서 작성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771">
                <a:tc rowSpan="10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비즈니스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모델</a:t>
                      </a:r>
                      <a:endParaRPr kumimoji="0" lang="en-US" altLang="ko-KR" sz="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개발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기본구성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컴포넌트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3997" marR="3997" marT="3997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997" marR="3997" marT="3997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수주 관리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생산관리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6771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endParaRPr/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 현황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생산부 모니터링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사원정보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개인정보 관리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화면 개발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316078"/>
                  </a:ext>
                </a:extLst>
              </a:tr>
              <a:tr h="31677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테스트</a:t>
                      </a: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5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997" marR="3997" marT="3997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24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0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1752</Words>
  <Application>Microsoft Office PowerPoint</Application>
  <PresentationFormat>와이드스크린</PresentationFormat>
  <Paragraphs>826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Noto Sans KR</vt:lpstr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seunghyeon lee</dc:creator>
  <cp:lastModifiedBy>seunghyeon lee</cp:lastModifiedBy>
  <cp:revision>13</cp:revision>
  <dcterms:created xsi:type="dcterms:W3CDTF">2024-05-14T01:56:20Z</dcterms:created>
  <dcterms:modified xsi:type="dcterms:W3CDTF">2024-05-16T03:48:47Z</dcterms:modified>
</cp:coreProperties>
</file>